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1" r:id="rId6"/>
    <p:sldId id="262" r:id="rId7"/>
    <p:sldId id="27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A392DE6-207E-43DC-94BF-A771949C764B}" type="datetimeFigureOut">
              <a:rPr lang="en-US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FA9D98D-4292-4D7B-82AD-40AF252EA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76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53B88D-A819-4838-80F1-064ECBA581F3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D86ED4-5CF3-4C5A-880E-FA7FCE0A7EE6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12F23-75F8-43F4-BB72-672F1E88EF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961B00-09A1-43A4-83E1-13BDA7FC1021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D9594-5DE2-4CC2-9B88-907AF446A5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15EF2-D864-405C-BB40-D01634FD6A91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B96B1-E268-4FC6-9D02-FA8F3B974E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CB528-2C30-4AF9-A984-01CF1211FA36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52E3F-24BF-4030-93FC-E88B7889F4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9B6095-28AF-4711-BD43-EC1E8025F605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16FB29-29A1-4AEE-B2BE-FCE6A0C448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B983FE-CA70-4F8F-A42B-8CE8F1C9C361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F93C3-6F7D-4D57-A7DB-BC06865EC7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D7636F-5957-4D66-98B7-F76D269EDE17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7762D4-19BC-4DC3-9DE1-3E98F91761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5976CC-E5CF-4E4C-B7FA-9D96E983EA09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751150-07E8-49AB-8D77-F0E5F35BF6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C22620-0D38-424F-B455-64F442AC995E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74F28-9EB1-4FAE-9C7F-4FAAEE7BC7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DD7CDE-D4D3-4570-B1EE-02CB5BA28C2F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9FB06-34A2-4C6A-8E7A-28F12413D3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AD8FB7-2F9A-4D1D-AE9A-D67484ADE10E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03A52-0926-45E8-9AF8-8E00F230BE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24B82A7-002B-40CD-B8CD-402E3DCD82F8}" type="datetimeFigureOut">
              <a:rPr lang="en-US" smtClean="0"/>
              <a:pPr>
                <a:defRPr/>
              </a:pPr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44D8FB8-B54E-4C31-B893-6C09C807A6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0423" y="3039070"/>
            <a:ext cx="401892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Blue Belt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#13 </a:t>
            </a:r>
            <a:r>
              <a:rPr lang="en-US" sz="1800" smtClean="0"/>
              <a:t>(check distance chest to chest)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Font typeface="Arial" charset="0"/>
              <a:buNone/>
            </a:pPr>
            <a:r>
              <a:rPr lang="en-US" sz="2400" dirty="0" smtClean="0"/>
              <a:t>Counts:</a:t>
            </a:r>
          </a:p>
          <a:p>
            <a:pPr marL="609600" indent="-609600">
              <a:buFont typeface="+mj-lt"/>
              <a:buAutoNum type="arabicPeriod"/>
            </a:pPr>
            <a:r>
              <a:rPr lang="en-US" sz="2400" dirty="0" smtClean="0"/>
              <a:t>Step back with your left foot int</a:t>
            </a:r>
            <a:r>
              <a:rPr lang="en-US" dirty="0" smtClean="0"/>
              <a:t>o a </a:t>
            </a:r>
            <a:r>
              <a:rPr lang="en-US" b="1" u="sng" dirty="0" smtClean="0">
                <a:solidFill>
                  <a:srgbClr val="00B0F0"/>
                </a:solidFill>
              </a:rPr>
              <a:t>Back Stance</a:t>
            </a:r>
            <a:r>
              <a:rPr lang="en-US" sz="2400" dirty="0" smtClean="0"/>
              <a:t> 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000" dirty="0" smtClean="0"/>
              <a:t>right hand middle knife hand block.</a:t>
            </a:r>
          </a:p>
          <a:p>
            <a:pPr marL="609600" indent="-609600">
              <a:buFont typeface="+mj-lt"/>
              <a:buAutoNum type="arabicPeriod"/>
            </a:pPr>
            <a:endParaRPr lang="en-US" sz="2400" dirty="0" smtClean="0"/>
          </a:p>
          <a:p>
            <a:pPr marL="609600" indent="-609600">
              <a:buFont typeface="+mj-lt"/>
              <a:buAutoNum type="arabicPeriod"/>
            </a:pPr>
            <a:r>
              <a:rPr lang="en-US" sz="2400" dirty="0" smtClean="0"/>
              <a:t>Grab their punch hand with your right hand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000" dirty="0" smtClean="0"/>
              <a:t>right leg round house kick (</a:t>
            </a:r>
            <a:r>
              <a:rPr lang="en-US" sz="2000" dirty="0" smtClean="0">
                <a:solidFill>
                  <a:srgbClr val="00B0F0"/>
                </a:solidFill>
              </a:rPr>
              <a:t>foot lands back down in front</a:t>
            </a:r>
            <a:r>
              <a:rPr lang="en-US" sz="2000" dirty="0" smtClean="0"/>
              <a:t>) 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000" dirty="0" smtClean="0"/>
              <a:t>same leg inside to outside kick over their hand (</a:t>
            </a:r>
            <a:r>
              <a:rPr lang="en-US" sz="2000" dirty="0" smtClean="0">
                <a:solidFill>
                  <a:srgbClr val="00B0F0"/>
                </a:solidFill>
              </a:rPr>
              <a:t>switching attackers hand form one hand to the other and back as you kick</a:t>
            </a:r>
            <a:r>
              <a:rPr lang="en-US" sz="2000" dirty="0" smtClean="0"/>
              <a:t>)</a:t>
            </a:r>
          </a:p>
          <a:p>
            <a:pPr marL="609600" indent="-609600">
              <a:buFont typeface="+mj-lt"/>
              <a:buAutoNum type="arabicPeriod"/>
            </a:pPr>
            <a:endParaRPr lang="en-US" sz="2400" dirty="0" smtClean="0"/>
          </a:p>
          <a:p>
            <a:pPr marL="609600" indent="-609600">
              <a:buFont typeface="+mj-lt"/>
              <a:buAutoNum type="arabicPeriod"/>
            </a:pPr>
            <a:r>
              <a:rPr lang="en-US" sz="2400" dirty="0" smtClean="0"/>
              <a:t>Step behind the attacker’s front foot with your left foot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000" dirty="0" smtClean="0"/>
              <a:t>bring your left hand across the their chest</a:t>
            </a:r>
          </a:p>
          <a:p>
            <a:pPr marL="609600" indent="-609600">
              <a:buFont typeface="+mj-lt"/>
              <a:buAutoNum type="arabicPeriod"/>
            </a:pPr>
            <a:endParaRPr lang="en-US" sz="2400" dirty="0" smtClean="0"/>
          </a:p>
          <a:p>
            <a:pPr marL="609600" indent="-609600">
              <a:buFont typeface="+mj-lt"/>
              <a:buAutoNum type="arabicPeriod"/>
            </a:pPr>
            <a:r>
              <a:rPr lang="en-US" sz="2400" dirty="0" smtClean="0"/>
              <a:t>Sweep their front foot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000" dirty="0" smtClean="0"/>
              <a:t>Switch the attackers hand to your left hand in a wrist lock (</a:t>
            </a:r>
            <a:r>
              <a:rPr lang="en-US" sz="2000" dirty="0" smtClean="0">
                <a:solidFill>
                  <a:srgbClr val="00B0F0"/>
                </a:solidFill>
              </a:rPr>
              <a:t>when the attacker lands on the ground</a:t>
            </a:r>
            <a:r>
              <a:rPr lang="en-US" sz="2000" dirty="0" smtClean="0"/>
              <a:t>)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000" dirty="0" smtClean="0"/>
              <a:t>right hand reverse punch to the face, </a:t>
            </a:r>
            <a:r>
              <a:rPr lang="en-US" sz="2000" dirty="0" err="1" smtClean="0"/>
              <a:t>Keop</a:t>
            </a:r>
            <a:r>
              <a:rPr lang="en-US" sz="2000" dirty="0" smtClean="0"/>
              <a:t>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#14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Font typeface="Arial" charset="0"/>
              <a:buNone/>
            </a:pPr>
            <a:r>
              <a:rPr lang="en-US" dirty="0"/>
              <a:t>Counts:</a:t>
            </a:r>
          </a:p>
          <a:p>
            <a:pPr marL="609600" indent="-609600">
              <a:buFont typeface="+mj-lt"/>
              <a:buAutoNum type="arabicPeriod"/>
            </a:pPr>
            <a:r>
              <a:rPr lang="en-US" dirty="0"/>
              <a:t>Step back with your </a:t>
            </a:r>
            <a:r>
              <a:rPr lang="en-US" dirty="0" smtClean="0"/>
              <a:t>Right </a:t>
            </a:r>
            <a:r>
              <a:rPr lang="en-US" dirty="0"/>
              <a:t>foot into a </a:t>
            </a:r>
            <a:r>
              <a:rPr lang="en-US" b="1" u="sng" dirty="0">
                <a:solidFill>
                  <a:srgbClr val="00B0F0"/>
                </a:solidFill>
              </a:rPr>
              <a:t>Back Stance</a:t>
            </a:r>
            <a:r>
              <a:rPr lang="en-US" dirty="0"/>
              <a:t> 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dirty="0" smtClean="0"/>
              <a:t>Left </a:t>
            </a:r>
            <a:r>
              <a:rPr lang="en-US" dirty="0"/>
              <a:t>hand middle knife hand block.</a:t>
            </a:r>
          </a:p>
          <a:p>
            <a:pPr marL="609600" indent="-609600">
              <a:buFont typeface="+mj-lt"/>
              <a:buAutoNum type="arabicPeriod"/>
            </a:pPr>
            <a:endParaRPr lang="en-US" dirty="0"/>
          </a:p>
          <a:p>
            <a:pPr marL="609600" indent="-609600">
              <a:buFont typeface="+mj-lt"/>
              <a:buAutoNum type="arabicPeriod"/>
            </a:pPr>
            <a:r>
              <a:rPr lang="en-US" dirty="0"/>
              <a:t>Grab their punch hand with your </a:t>
            </a:r>
            <a:r>
              <a:rPr lang="en-US" dirty="0" smtClean="0"/>
              <a:t>Left </a:t>
            </a:r>
            <a:r>
              <a:rPr lang="en-US" dirty="0"/>
              <a:t>hand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dirty="0" smtClean="0"/>
              <a:t>Left </a:t>
            </a:r>
            <a:r>
              <a:rPr lang="en-US" dirty="0"/>
              <a:t>leg round house kick (</a:t>
            </a:r>
            <a:r>
              <a:rPr lang="en-US" dirty="0">
                <a:solidFill>
                  <a:srgbClr val="00B0F0"/>
                </a:solidFill>
              </a:rPr>
              <a:t>foot lands back down in front</a:t>
            </a:r>
            <a:r>
              <a:rPr lang="en-US" dirty="0"/>
              <a:t>) 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dirty="0"/>
              <a:t>same leg inside to outside kick over their hand (</a:t>
            </a:r>
            <a:r>
              <a:rPr lang="en-US" dirty="0">
                <a:solidFill>
                  <a:srgbClr val="00B0F0"/>
                </a:solidFill>
              </a:rPr>
              <a:t>switching attackers hand form one hand to the other and back as you kick</a:t>
            </a:r>
            <a:r>
              <a:rPr lang="en-US" dirty="0"/>
              <a:t>)</a:t>
            </a:r>
          </a:p>
          <a:p>
            <a:pPr marL="609600" indent="-609600">
              <a:buFont typeface="+mj-lt"/>
              <a:buAutoNum type="arabicPeriod"/>
            </a:pPr>
            <a:endParaRPr lang="en-US" dirty="0"/>
          </a:p>
          <a:p>
            <a:pPr marL="609600" indent="-609600">
              <a:buFont typeface="+mj-lt"/>
              <a:buAutoNum type="arabicPeriod"/>
            </a:pPr>
            <a:r>
              <a:rPr lang="en-US" dirty="0"/>
              <a:t>Step behind the attacker’s front foot with your </a:t>
            </a:r>
            <a:r>
              <a:rPr lang="en-US" dirty="0" smtClean="0"/>
              <a:t>Right </a:t>
            </a:r>
            <a:r>
              <a:rPr lang="en-US" dirty="0"/>
              <a:t>foot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dirty="0"/>
              <a:t>bring your </a:t>
            </a:r>
            <a:r>
              <a:rPr lang="en-US" dirty="0" smtClean="0"/>
              <a:t>Right </a:t>
            </a:r>
            <a:r>
              <a:rPr lang="en-US" dirty="0"/>
              <a:t>hand across the their chest</a:t>
            </a:r>
          </a:p>
          <a:p>
            <a:pPr marL="609600" indent="-609600">
              <a:buFont typeface="+mj-lt"/>
              <a:buAutoNum type="arabicPeriod"/>
            </a:pPr>
            <a:endParaRPr lang="en-US" dirty="0"/>
          </a:p>
          <a:p>
            <a:pPr marL="609600" indent="-609600">
              <a:buFont typeface="+mj-lt"/>
              <a:buAutoNum type="arabicPeriod"/>
            </a:pPr>
            <a:r>
              <a:rPr lang="en-US" dirty="0"/>
              <a:t>Sweep their front foot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dirty="0"/>
              <a:t>Switch the attackers hand to your </a:t>
            </a:r>
            <a:r>
              <a:rPr lang="en-US" dirty="0" smtClean="0"/>
              <a:t>Right </a:t>
            </a:r>
            <a:r>
              <a:rPr lang="en-US" dirty="0"/>
              <a:t>hand in a wrist lock (</a:t>
            </a:r>
            <a:r>
              <a:rPr lang="en-US" dirty="0">
                <a:solidFill>
                  <a:srgbClr val="00B0F0"/>
                </a:solidFill>
              </a:rPr>
              <a:t>when the attacker lands on the ground</a:t>
            </a:r>
            <a:r>
              <a:rPr lang="en-US" dirty="0"/>
              <a:t>)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dirty="0" smtClean="0"/>
              <a:t>Left </a:t>
            </a:r>
            <a:r>
              <a:rPr lang="en-US" dirty="0"/>
              <a:t>hand reverse punch to the face, </a:t>
            </a:r>
            <a:r>
              <a:rPr lang="en-US" dirty="0" err="1"/>
              <a:t>Keop</a:t>
            </a:r>
            <a:r>
              <a:rPr lang="en-US" dirty="0"/>
              <a:t>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4332" y="2967335"/>
            <a:ext cx="5455340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Self-defense</a:t>
            </a:r>
          </a:p>
          <a:p>
            <a:pPr algn="ctr">
              <a:defRPr/>
            </a:pP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1 on 1 grip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#1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2400" dirty="0" smtClean="0"/>
              <a:t>Step out with your right foot onto #2 in a </a:t>
            </a:r>
            <a:r>
              <a:rPr lang="en-US" sz="2400" b="1" u="sng" dirty="0" smtClean="0">
                <a:solidFill>
                  <a:srgbClr val="00B0F0"/>
                </a:solidFill>
              </a:rPr>
              <a:t>Front Stance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000" b="1" u="sng" dirty="0" smtClean="0">
                <a:solidFill>
                  <a:srgbClr val="00B0F0"/>
                </a:solidFill>
              </a:rPr>
              <a:t>Cha </a:t>
            </a:r>
            <a:r>
              <a:rPr lang="en-US" sz="2000" b="1" u="sng" dirty="0" err="1" smtClean="0">
                <a:solidFill>
                  <a:srgbClr val="00B0F0"/>
                </a:solidFill>
              </a:rPr>
              <a:t>Cha</a:t>
            </a:r>
            <a:endParaRPr lang="en-US" sz="2000" b="1" u="sng" dirty="0" smtClean="0">
              <a:solidFill>
                <a:srgbClr val="00B0F0"/>
              </a:solidFill>
            </a:endParaRP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bring your right hand to your right ear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dirty="0" smtClean="0"/>
              <a:t>Bring </a:t>
            </a:r>
            <a:r>
              <a:rPr lang="en-US" sz="2000" dirty="0" smtClean="0"/>
              <a:t>your left hand by your right elbow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en-US" sz="2400" dirty="0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400" b="1" u="sng" dirty="0" smtClean="0">
                <a:solidFill>
                  <a:srgbClr val="00B0F0"/>
                </a:solidFill>
              </a:rPr>
              <a:t>Chop </a:t>
            </a:r>
            <a:r>
              <a:rPr lang="en-US" sz="2400" b="1" u="sng" dirty="0" err="1" smtClean="0">
                <a:solidFill>
                  <a:srgbClr val="00B0F0"/>
                </a:solidFill>
              </a:rPr>
              <a:t>Chop</a:t>
            </a:r>
            <a:endParaRPr lang="en-US" sz="2400" b="1" u="sng" dirty="0" smtClean="0">
              <a:solidFill>
                <a:srgbClr val="00B0F0"/>
              </a:solidFill>
            </a:endParaRP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Left hand chops to the opponent’s temple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right hand chops opponent’s neck (</a:t>
            </a:r>
            <a:r>
              <a:rPr lang="en-US" sz="2000" dirty="0" smtClean="0">
                <a:solidFill>
                  <a:srgbClr val="00B0F0"/>
                </a:solidFill>
              </a:rPr>
              <a:t>at the same time</a:t>
            </a:r>
            <a:r>
              <a:rPr lang="en-US" sz="2000" dirty="0" smtClean="0"/>
              <a:t>). </a:t>
            </a:r>
            <a:r>
              <a:rPr lang="en-US" sz="2000" dirty="0" err="1" smtClean="0"/>
              <a:t>Keop</a:t>
            </a:r>
            <a:r>
              <a:rPr lang="en-US" sz="2000" dirty="0" smtClean="0"/>
              <a:t>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#2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2400" dirty="0" smtClean="0"/>
              <a:t>Step out with your left foot onto #10 into a </a:t>
            </a:r>
            <a:r>
              <a:rPr lang="en-US" sz="2400" b="1" u="sng" dirty="0" smtClean="0">
                <a:solidFill>
                  <a:srgbClr val="00B0F0"/>
                </a:solidFill>
              </a:rPr>
              <a:t>Front Stance</a:t>
            </a:r>
            <a:endParaRPr lang="en-US" dirty="0"/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circling your left hand under your right hand (</a:t>
            </a:r>
            <a:r>
              <a:rPr lang="en-US" sz="2000" dirty="0" smtClean="0">
                <a:solidFill>
                  <a:srgbClr val="00B0F0"/>
                </a:solidFill>
              </a:rPr>
              <a:t>in a small circular pattern</a:t>
            </a:r>
            <a:r>
              <a:rPr lang="en-US" sz="2000" dirty="0" smtClean="0"/>
              <a:t>) onto the top of your opponent’s wrists trapping them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00B0F0"/>
                </a:solidFill>
              </a:rPr>
              <a:t>at the same time pull</a:t>
            </a:r>
            <a:r>
              <a:rPr lang="en-US" sz="2000" dirty="0" smtClean="0"/>
              <a:t>) your right hand to your left shoulder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en-US" sz="2400" dirty="0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400" dirty="0"/>
              <a:t>C</a:t>
            </a:r>
            <a:r>
              <a:rPr lang="en-US" sz="2400" dirty="0" smtClean="0"/>
              <a:t>hop with you right hand to attacker’s neck </a:t>
            </a:r>
            <a:r>
              <a:rPr lang="en-US" sz="2400" dirty="0" err="1" smtClean="0"/>
              <a:t>Keop</a:t>
            </a:r>
            <a:r>
              <a:rPr lang="en-US" sz="2400" dirty="0" smtClean="0"/>
              <a:t>!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6647" y="2967335"/>
            <a:ext cx="775071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/>
                <a:solidFill>
                  <a:sysClr val="windowText" lastClr="0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Blue belt ii stripes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9015" y="2967335"/>
            <a:ext cx="804598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One – step sparring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31838"/>
          </a:xfrm>
        </p:spPr>
        <p:txBody>
          <a:bodyPr/>
          <a:lstStyle/>
          <a:p>
            <a:pPr eaLnBrk="1" hangingPunct="1"/>
            <a:r>
              <a:rPr lang="en-US" dirty="0" smtClean="0"/>
              <a:t>#15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/>
          </a:bodyPr>
          <a:lstStyle/>
          <a:p>
            <a:pPr marL="457200" indent="-457200">
              <a:buFont typeface="Arial" charset="0"/>
              <a:buNone/>
            </a:pPr>
            <a:r>
              <a:rPr lang="en-US" sz="2400" dirty="0" smtClean="0"/>
              <a:t>Counts: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000" dirty="0" smtClean="0"/>
              <a:t>Step out with your left leg onto #10 into a </a:t>
            </a:r>
            <a:r>
              <a:rPr lang="en-US" sz="2000" b="1" u="sng" dirty="0" smtClean="0">
                <a:solidFill>
                  <a:srgbClr val="00B0F0"/>
                </a:solidFill>
              </a:rPr>
              <a:t>Front Stance</a:t>
            </a:r>
            <a:r>
              <a:rPr lang="en-US" sz="2000" dirty="0"/>
              <a:t> </a:t>
            </a:r>
            <a:endParaRPr lang="en-US" sz="2000" dirty="0" smtClean="0"/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right hand middle knife hand block.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000" dirty="0" smtClean="0"/>
              <a:t>Grab attackers wrist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right leg round house kick to the stomach chambering your right leg into a side kick chamber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right leg side kick to the side of attacker’s front knee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right foot lands onto the original #2 position 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pivot to the right</a:t>
            </a:r>
            <a:r>
              <a:rPr lang="en-US" sz="1600" dirty="0" smtClean="0"/>
              <a:t>) doing a ridge hand with your left hand to your opponent’s kidney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000" dirty="0" smtClean="0"/>
              <a:t>Circle your left hand (</a:t>
            </a:r>
            <a:r>
              <a:rPr lang="en-US" sz="2000" dirty="0" smtClean="0">
                <a:solidFill>
                  <a:srgbClr val="00B0F0"/>
                </a:solidFill>
              </a:rPr>
              <a:t>in a counter clock wise fashion blocking</a:t>
            </a:r>
            <a:r>
              <a:rPr lang="en-US" sz="2000" dirty="0" smtClean="0"/>
              <a:t>) the attackers punch with a middle knife hand block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pivot left into a </a:t>
            </a:r>
            <a:r>
              <a:rPr lang="en-US" sz="1600" b="1" u="sng" dirty="0" smtClean="0">
                <a:solidFill>
                  <a:srgbClr val="00B0F0"/>
                </a:solidFill>
              </a:rPr>
              <a:t>front stance</a:t>
            </a:r>
            <a:r>
              <a:rPr lang="en-US" sz="1600" dirty="0" smtClean="0"/>
              <a:t> and reverse punch to the attacker’s face with your right hand.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000" dirty="0" smtClean="0">
                <a:solidFill>
                  <a:srgbClr val="00B0F0"/>
                </a:solidFill>
              </a:rPr>
              <a:t>Cha </a:t>
            </a:r>
            <a:r>
              <a:rPr lang="en-US" sz="2000" dirty="0" err="1" smtClean="0">
                <a:solidFill>
                  <a:srgbClr val="00B0F0"/>
                </a:solidFill>
              </a:rPr>
              <a:t>Cha</a:t>
            </a:r>
            <a:r>
              <a:rPr lang="en-US" sz="2000" dirty="0" smtClean="0"/>
              <a:t> 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Bring your left hand to your left ear and your right hand to your left elbow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pivot back to the right</a:t>
            </a:r>
            <a:r>
              <a:rPr lang="en-US" sz="1600" dirty="0" smtClean="0"/>
              <a:t>) crouching as you pivot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right hand Soo Do chop and left hand ridge hand. </a:t>
            </a:r>
            <a:r>
              <a:rPr lang="en-US" sz="1600" dirty="0" err="1" smtClean="0"/>
              <a:t>Keop</a:t>
            </a:r>
            <a:r>
              <a:rPr lang="en-US" sz="1600" dirty="0" smtClean="0"/>
              <a:t>! 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55638"/>
          </a:xfrm>
        </p:spPr>
        <p:txBody>
          <a:bodyPr/>
          <a:lstStyle/>
          <a:p>
            <a:pPr eaLnBrk="1" hangingPunct="1"/>
            <a:r>
              <a:rPr lang="en-US" dirty="0" smtClean="0"/>
              <a:t>#16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/>
          </a:bodyPr>
          <a:lstStyle/>
          <a:p>
            <a:pPr marL="457200" indent="-457200">
              <a:buFont typeface="Arial" charset="0"/>
              <a:buNone/>
            </a:pPr>
            <a:r>
              <a:rPr lang="en-US" dirty="0"/>
              <a:t>Counts: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000" dirty="0"/>
              <a:t>Step out with your </a:t>
            </a:r>
            <a:r>
              <a:rPr lang="en-US" sz="2000" dirty="0" smtClean="0"/>
              <a:t>Right </a:t>
            </a:r>
            <a:r>
              <a:rPr lang="en-US" sz="2000" dirty="0"/>
              <a:t>leg onto </a:t>
            </a:r>
            <a:r>
              <a:rPr lang="en-US" sz="2000" dirty="0" smtClean="0"/>
              <a:t>#</a:t>
            </a:r>
            <a:r>
              <a:rPr lang="en-US" sz="2000" dirty="0"/>
              <a:t>2</a:t>
            </a:r>
            <a:r>
              <a:rPr lang="en-US" sz="2000" dirty="0" smtClean="0"/>
              <a:t> </a:t>
            </a:r>
            <a:r>
              <a:rPr lang="en-US" sz="2000" dirty="0"/>
              <a:t>into a </a:t>
            </a:r>
            <a:r>
              <a:rPr lang="en-US" sz="2000" b="1" u="sng" dirty="0">
                <a:solidFill>
                  <a:srgbClr val="00B0F0"/>
                </a:solidFill>
              </a:rPr>
              <a:t>Front Stance</a:t>
            </a:r>
            <a:r>
              <a:rPr lang="en-US" sz="2000" dirty="0"/>
              <a:t> 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Left </a:t>
            </a:r>
            <a:r>
              <a:rPr lang="en-US" sz="1600" dirty="0"/>
              <a:t>hand middle knife hand block.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000" dirty="0"/>
              <a:t>Grab attackers wrist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Left </a:t>
            </a:r>
            <a:r>
              <a:rPr lang="en-US" sz="1600" dirty="0"/>
              <a:t>leg round house kick to the stomach chambering your </a:t>
            </a:r>
            <a:r>
              <a:rPr lang="en-US" sz="1600" dirty="0" smtClean="0"/>
              <a:t>Left </a:t>
            </a:r>
            <a:r>
              <a:rPr lang="en-US" sz="1600" dirty="0"/>
              <a:t>leg into a side kick chamber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Left </a:t>
            </a:r>
            <a:r>
              <a:rPr lang="en-US" sz="1600" dirty="0"/>
              <a:t>leg side kick to the side of attacker’s front knee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Left </a:t>
            </a:r>
            <a:r>
              <a:rPr lang="en-US" sz="1600" dirty="0"/>
              <a:t>foot lands onto the original </a:t>
            </a:r>
            <a:r>
              <a:rPr lang="en-US" sz="1600" dirty="0" smtClean="0"/>
              <a:t>#10 </a:t>
            </a:r>
            <a:r>
              <a:rPr lang="en-US" sz="1600" dirty="0"/>
              <a:t>position 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/>
              <a:t>(</a:t>
            </a:r>
            <a:r>
              <a:rPr lang="en-US" sz="1600" dirty="0">
                <a:solidFill>
                  <a:srgbClr val="00B0F0"/>
                </a:solidFill>
              </a:rPr>
              <a:t>pivot to the </a:t>
            </a:r>
            <a:r>
              <a:rPr lang="en-US" sz="1600" dirty="0" smtClean="0">
                <a:solidFill>
                  <a:srgbClr val="00B0F0"/>
                </a:solidFill>
              </a:rPr>
              <a:t>left</a:t>
            </a:r>
            <a:r>
              <a:rPr lang="en-US" sz="1600" dirty="0" smtClean="0"/>
              <a:t>) </a:t>
            </a:r>
            <a:r>
              <a:rPr lang="en-US" sz="1600" dirty="0"/>
              <a:t>doing a ridge hand with your </a:t>
            </a:r>
            <a:r>
              <a:rPr lang="en-US" sz="1600" dirty="0" smtClean="0"/>
              <a:t>Right </a:t>
            </a:r>
            <a:r>
              <a:rPr lang="en-US" sz="1600" dirty="0"/>
              <a:t>hand to your opponent’s kidney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000" dirty="0"/>
              <a:t>Circle your </a:t>
            </a:r>
            <a:r>
              <a:rPr lang="en-US" sz="2000" dirty="0" smtClean="0"/>
              <a:t>Right </a:t>
            </a:r>
            <a:r>
              <a:rPr lang="en-US" sz="2000" dirty="0"/>
              <a:t>hand (</a:t>
            </a:r>
            <a:r>
              <a:rPr lang="en-US" sz="2000" dirty="0">
                <a:solidFill>
                  <a:srgbClr val="00B0F0"/>
                </a:solidFill>
              </a:rPr>
              <a:t>in </a:t>
            </a:r>
            <a:r>
              <a:rPr lang="en-US" sz="2000" dirty="0" smtClean="0">
                <a:solidFill>
                  <a:srgbClr val="00B0F0"/>
                </a:solidFill>
              </a:rPr>
              <a:t>a </a:t>
            </a:r>
            <a:r>
              <a:rPr lang="en-US" sz="2000" dirty="0">
                <a:solidFill>
                  <a:srgbClr val="00B0F0"/>
                </a:solidFill>
              </a:rPr>
              <a:t>clock wise fashion blocking</a:t>
            </a:r>
            <a:r>
              <a:rPr lang="en-US" sz="2000" dirty="0"/>
              <a:t>) the attackers punch with a middle knife hand block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/>
              <a:t>pivot </a:t>
            </a:r>
            <a:r>
              <a:rPr lang="en-US" sz="1600" dirty="0" smtClean="0"/>
              <a:t>Right </a:t>
            </a:r>
            <a:r>
              <a:rPr lang="en-US" sz="1600" dirty="0"/>
              <a:t>into a </a:t>
            </a:r>
            <a:r>
              <a:rPr lang="en-US" sz="1600" b="1" u="sng" dirty="0">
                <a:solidFill>
                  <a:srgbClr val="00B0F0"/>
                </a:solidFill>
              </a:rPr>
              <a:t>front stance</a:t>
            </a:r>
            <a:r>
              <a:rPr lang="en-US" sz="1600" dirty="0"/>
              <a:t> and reverse punch to the attacker’s face with your </a:t>
            </a:r>
            <a:r>
              <a:rPr lang="en-US" sz="1600" dirty="0" smtClean="0"/>
              <a:t>Left </a:t>
            </a:r>
            <a:r>
              <a:rPr lang="en-US" sz="1600" dirty="0"/>
              <a:t>hand.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000" dirty="0">
                <a:solidFill>
                  <a:srgbClr val="00B0F0"/>
                </a:solidFill>
              </a:rPr>
              <a:t>Cha </a:t>
            </a:r>
            <a:r>
              <a:rPr lang="en-US" sz="2000" dirty="0" err="1">
                <a:solidFill>
                  <a:srgbClr val="00B0F0"/>
                </a:solidFill>
              </a:rPr>
              <a:t>Cha</a:t>
            </a:r>
            <a:r>
              <a:rPr lang="en-US" sz="2000" dirty="0"/>
              <a:t> 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/>
              <a:t>Bring your </a:t>
            </a:r>
            <a:r>
              <a:rPr lang="en-US" sz="1600" dirty="0" smtClean="0"/>
              <a:t>Right </a:t>
            </a:r>
            <a:r>
              <a:rPr lang="en-US" sz="1600" dirty="0"/>
              <a:t>hand to your </a:t>
            </a:r>
            <a:r>
              <a:rPr lang="en-US" sz="1600" dirty="0" smtClean="0"/>
              <a:t>Right </a:t>
            </a:r>
            <a:r>
              <a:rPr lang="en-US" sz="1600" dirty="0"/>
              <a:t>ear and your </a:t>
            </a:r>
            <a:r>
              <a:rPr lang="en-US" sz="1600" dirty="0" smtClean="0"/>
              <a:t>Left </a:t>
            </a:r>
            <a:r>
              <a:rPr lang="en-US" sz="1600" dirty="0"/>
              <a:t>hand to your </a:t>
            </a:r>
            <a:r>
              <a:rPr lang="en-US" sz="1600" dirty="0" smtClean="0"/>
              <a:t>Right </a:t>
            </a:r>
            <a:r>
              <a:rPr lang="en-US" sz="1600" dirty="0"/>
              <a:t>elbow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/>
              <a:t>(</a:t>
            </a:r>
            <a:r>
              <a:rPr lang="en-US" sz="1600" dirty="0">
                <a:solidFill>
                  <a:srgbClr val="00B0F0"/>
                </a:solidFill>
              </a:rPr>
              <a:t>pivot back to the </a:t>
            </a:r>
            <a:r>
              <a:rPr lang="en-US" sz="1600" dirty="0" smtClean="0">
                <a:solidFill>
                  <a:srgbClr val="00B0F0"/>
                </a:solidFill>
              </a:rPr>
              <a:t>Left</a:t>
            </a:r>
            <a:r>
              <a:rPr lang="en-US" sz="1600" dirty="0" smtClean="0"/>
              <a:t>) </a:t>
            </a:r>
            <a:r>
              <a:rPr lang="en-US" sz="1600" dirty="0"/>
              <a:t>crouching as you pivot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1600" dirty="0" smtClean="0"/>
              <a:t>Left </a:t>
            </a:r>
            <a:r>
              <a:rPr lang="en-US" sz="1600" dirty="0"/>
              <a:t>hand Soo Do chop and </a:t>
            </a:r>
            <a:r>
              <a:rPr lang="en-US" sz="1600" dirty="0" smtClean="0"/>
              <a:t>Right </a:t>
            </a:r>
            <a:r>
              <a:rPr lang="en-US" sz="1600" dirty="0"/>
              <a:t>hand ridge hand. </a:t>
            </a:r>
            <a:r>
              <a:rPr lang="en-US" sz="1600" dirty="0" err="1"/>
              <a:t>Keop</a:t>
            </a:r>
            <a:r>
              <a:rPr lang="en-US" sz="1600" dirty="0"/>
              <a:t>! 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4332" y="2967335"/>
            <a:ext cx="5455340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Self-defense</a:t>
            </a:r>
          </a:p>
          <a:p>
            <a:pPr algn="ctr">
              <a:defRPr/>
            </a:pP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1 on 1 grip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eaLnBrk="1" hangingPunct="1"/>
            <a:r>
              <a:rPr lang="en-US" sz="2800" b="1" u="sng" dirty="0" smtClean="0"/>
              <a:t>Blue Belt</a:t>
            </a:r>
          </a:p>
          <a:p>
            <a:pPr lvl="1" eaLnBrk="1" hangingPunct="1"/>
            <a:r>
              <a:rPr lang="en-US" sz="2400" dirty="0" smtClean="0"/>
              <a:t>Form: </a:t>
            </a:r>
            <a:r>
              <a:rPr lang="en-US" sz="2400" dirty="0" err="1" smtClean="0"/>
              <a:t>Pyung</a:t>
            </a:r>
            <a:r>
              <a:rPr lang="en-US" sz="2400" dirty="0" smtClean="0"/>
              <a:t> </a:t>
            </a:r>
            <a:r>
              <a:rPr lang="en-US" sz="2400" dirty="0" err="1" smtClean="0"/>
              <a:t>Ahn</a:t>
            </a:r>
            <a:r>
              <a:rPr lang="en-US" sz="2400" dirty="0" smtClean="0"/>
              <a:t> Sam Dan</a:t>
            </a:r>
          </a:p>
          <a:p>
            <a:pPr lvl="1" eaLnBrk="1" hangingPunct="1"/>
            <a:r>
              <a:rPr lang="en-US" sz="2400" dirty="0" smtClean="0"/>
              <a:t>One Step Sparring: None</a:t>
            </a:r>
          </a:p>
          <a:p>
            <a:pPr lvl="1" eaLnBrk="1" hangingPunct="1"/>
            <a:r>
              <a:rPr lang="en-US" sz="2400" dirty="0" smtClean="0"/>
              <a:t>Self-Defense: None</a:t>
            </a:r>
          </a:p>
          <a:p>
            <a:pPr eaLnBrk="1" hangingPunct="1"/>
            <a:r>
              <a:rPr lang="en-US" sz="2800" b="1" u="sng" dirty="0" smtClean="0"/>
              <a:t>Blue Belt with I stripe</a:t>
            </a:r>
          </a:p>
          <a:p>
            <a:pPr lvl="1" eaLnBrk="1" hangingPunct="1"/>
            <a:r>
              <a:rPr lang="en-US" sz="2400" dirty="0" smtClean="0"/>
              <a:t>Form: </a:t>
            </a:r>
            <a:r>
              <a:rPr lang="en-US" sz="2400" dirty="0" err="1" smtClean="0"/>
              <a:t>Pyung</a:t>
            </a:r>
            <a:r>
              <a:rPr lang="en-US" sz="2400" dirty="0" smtClean="0"/>
              <a:t> </a:t>
            </a:r>
            <a:r>
              <a:rPr lang="en-US" sz="2400" dirty="0" err="1" smtClean="0"/>
              <a:t>Ahn</a:t>
            </a:r>
            <a:r>
              <a:rPr lang="en-US" sz="2400" dirty="0" smtClean="0"/>
              <a:t> Sam Dan</a:t>
            </a:r>
          </a:p>
          <a:p>
            <a:pPr lvl="1" eaLnBrk="1" hangingPunct="1"/>
            <a:r>
              <a:rPr lang="en-US" sz="2400" dirty="0" smtClean="0"/>
              <a:t>One Step Sparring: #13, #14</a:t>
            </a:r>
          </a:p>
          <a:p>
            <a:pPr lvl="1" eaLnBrk="1" hangingPunct="1"/>
            <a:r>
              <a:rPr lang="en-US" sz="2400" dirty="0" smtClean="0"/>
              <a:t>Self-Defense: 1 on 1: #1, #2</a:t>
            </a:r>
          </a:p>
          <a:p>
            <a:pPr eaLnBrk="1" hangingPunct="1"/>
            <a:r>
              <a:rPr lang="en-US" sz="2800" b="1" u="sng" dirty="0" smtClean="0"/>
              <a:t>Blue Belt with II stripes</a:t>
            </a:r>
          </a:p>
          <a:p>
            <a:pPr lvl="1" eaLnBrk="1" hangingPunct="1"/>
            <a:r>
              <a:rPr lang="en-US" sz="2400" dirty="0" smtClean="0"/>
              <a:t>Form: </a:t>
            </a:r>
            <a:r>
              <a:rPr lang="en-US" sz="2400" dirty="0" err="1" smtClean="0"/>
              <a:t>Pyung</a:t>
            </a:r>
            <a:r>
              <a:rPr lang="en-US" sz="2400" dirty="0" smtClean="0"/>
              <a:t> </a:t>
            </a:r>
            <a:r>
              <a:rPr lang="en-US" sz="2400" dirty="0" err="1" smtClean="0"/>
              <a:t>Ahn</a:t>
            </a:r>
            <a:r>
              <a:rPr lang="en-US" sz="2400" dirty="0" smtClean="0"/>
              <a:t> Sam Dan</a:t>
            </a:r>
          </a:p>
          <a:p>
            <a:pPr lvl="1" eaLnBrk="1" hangingPunct="1"/>
            <a:r>
              <a:rPr lang="en-US" sz="2400" dirty="0" smtClean="0"/>
              <a:t>One Step Sparring: #13, #14, #15, #16</a:t>
            </a:r>
          </a:p>
          <a:p>
            <a:pPr lvl="1" eaLnBrk="1" hangingPunct="1"/>
            <a:r>
              <a:rPr lang="en-US" sz="2400" dirty="0" smtClean="0"/>
              <a:t>Self-Defense: 1 on 1: #1, #2, #3, #4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31838"/>
          </a:xfrm>
        </p:spPr>
        <p:txBody>
          <a:bodyPr/>
          <a:lstStyle/>
          <a:p>
            <a:pPr eaLnBrk="1" hangingPunct="1"/>
            <a:r>
              <a:rPr lang="en-US" dirty="0" smtClean="0"/>
              <a:t>#3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lnSpcReduction="10000"/>
          </a:bodyPr>
          <a:lstStyle/>
          <a:p>
            <a:pPr marL="457200" indent="-457200" algn="ctr">
              <a:buFont typeface="Arial" charset="0"/>
              <a:buNone/>
            </a:pPr>
            <a:r>
              <a:rPr lang="en-US" sz="2000" dirty="0" smtClean="0"/>
              <a:t>(Opponents pushes in on your wrists) (you push out resisting them)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/>
              <a:t>Snap your arms inward (</a:t>
            </a:r>
            <a:r>
              <a:rPr lang="en-US" sz="2400" dirty="0" smtClean="0">
                <a:solidFill>
                  <a:srgbClr val="00B0F0"/>
                </a:solidFill>
              </a:rPr>
              <a:t>grabbing your opponents left wrist with your left hand</a:t>
            </a:r>
            <a:r>
              <a:rPr lang="en-US" sz="2400" dirty="0" smtClean="0"/>
              <a:t>)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Pull your right hand out of their grip.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/>
              <a:t>Cross stepping with your right foot 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snap your shoulder into your opponent’s right elbow. (</a:t>
            </a:r>
            <a:r>
              <a:rPr lang="en-US" sz="2000" dirty="0" smtClean="0">
                <a:solidFill>
                  <a:srgbClr val="00B0F0"/>
                </a:solidFill>
              </a:rPr>
              <a:t>sliding your right hand onto your opponents right hand/wrist while keeping attackers at your belly button</a:t>
            </a:r>
            <a:r>
              <a:rPr lang="en-US" sz="2000" dirty="0" smtClean="0"/>
              <a:t>)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/>
              <a:t>Step 135° to the left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bringing your opponents left hand up and over your head into a wrist lock. (</a:t>
            </a:r>
            <a:r>
              <a:rPr lang="en-US" sz="2000" dirty="0" smtClean="0">
                <a:solidFill>
                  <a:srgbClr val="00B0F0"/>
                </a:solidFill>
              </a:rPr>
              <a:t>remember to keep your attacker’s elbow sliding across your back to your opposite elbow</a:t>
            </a:r>
            <a:r>
              <a:rPr lang="en-US" sz="2000" dirty="0" smtClean="0"/>
              <a:t>)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/>
              <a:t>R</a:t>
            </a:r>
            <a:r>
              <a:rPr lang="en-US" sz="2400" dirty="0" smtClean="0"/>
              <a:t>ight hand reverse punch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round house kick </a:t>
            </a:r>
            <a:r>
              <a:rPr lang="en-US" sz="2000" dirty="0" err="1" smtClean="0"/>
              <a:t>Keop</a:t>
            </a:r>
            <a:r>
              <a:rPr lang="en-US" sz="2000" dirty="0" smtClean="0"/>
              <a:t>!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#4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 fontScale="92500"/>
          </a:bodyPr>
          <a:lstStyle/>
          <a:p>
            <a:pPr marL="457200" indent="-457200" algn="ctr">
              <a:buFont typeface="Arial" charset="0"/>
              <a:buNone/>
            </a:pPr>
            <a:r>
              <a:rPr lang="en-US" sz="2000" dirty="0" smtClean="0"/>
              <a:t>(Opponent pushes in on your wrists) (you push out resisting them)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/>
              <a:t>Snap your arms inward (</a:t>
            </a:r>
            <a:r>
              <a:rPr lang="en-US" sz="2400" dirty="0" smtClean="0">
                <a:solidFill>
                  <a:srgbClr val="00B0F0"/>
                </a:solidFill>
              </a:rPr>
              <a:t>grabbing your opponent’s right wrist with your right hand</a:t>
            </a:r>
            <a:r>
              <a:rPr lang="en-US" sz="2400" dirty="0" smtClean="0"/>
              <a:t>) 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Pulling your left hand out of their grip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/>
              <a:t>Left hand back fist to the groin.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/>
              <a:t>Cross step with your right foot onto #10 into a </a:t>
            </a:r>
            <a:r>
              <a:rPr lang="en-US" sz="2400" b="1" u="sng" dirty="0" smtClean="0">
                <a:solidFill>
                  <a:srgbClr val="00B0F0"/>
                </a:solidFill>
              </a:rPr>
              <a:t>horse stance</a:t>
            </a:r>
            <a:endParaRPr lang="en-US" dirty="0"/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pushing your shoulder into </a:t>
            </a:r>
            <a:r>
              <a:rPr lang="en-US" dirty="0" smtClean="0"/>
              <a:t>attacker’s</a:t>
            </a:r>
            <a:r>
              <a:rPr lang="en-US" sz="2000" dirty="0" smtClean="0"/>
              <a:t> elbow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Switching hands so that your left hand is across the back of the opponent’s hand. ( </a:t>
            </a:r>
            <a:r>
              <a:rPr lang="en-US" sz="2000" dirty="0" smtClean="0">
                <a:solidFill>
                  <a:srgbClr val="00B0F0"/>
                </a:solidFill>
              </a:rPr>
              <a:t>preparing for the pinky lock same lock as in 2 on 1 #3</a:t>
            </a:r>
            <a:r>
              <a:rPr lang="en-US" sz="2000" dirty="0" smtClean="0"/>
              <a:t>)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/>
              <a:t>Step 135° to the left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bringing your opponents Right hand up and over your head into a wrist lock w/ the pinky lock (</a:t>
            </a:r>
            <a:r>
              <a:rPr lang="en-US" sz="2000" dirty="0" smtClean="0">
                <a:solidFill>
                  <a:srgbClr val="00B0F0"/>
                </a:solidFill>
              </a:rPr>
              <a:t>remember to slide </a:t>
            </a:r>
            <a:r>
              <a:rPr lang="en-US" sz="2000" dirty="0" err="1" smtClean="0">
                <a:solidFill>
                  <a:srgbClr val="00B0F0"/>
                </a:solidFill>
              </a:rPr>
              <a:t>attacke’s</a:t>
            </a:r>
            <a:r>
              <a:rPr lang="en-US" sz="2000" dirty="0" smtClean="0">
                <a:solidFill>
                  <a:srgbClr val="00B0F0"/>
                </a:solidFill>
              </a:rPr>
              <a:t> elbow across your back to your opposite elbow</a:t>
            </a:r>
            <a:r>
              <a:rPr lang="en-US" sz="2000" dirty="0" smtClean="0"/>
              <a:t>)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right hand reverse punch </a:t>
            </a:r>
            <a:r>
              <a:rPr lang="en-US" sz="2000" b="1" u="sng" dirty="0" err="1" smtClean="0"/>
              <a:t>Keop</a:t>
            </a:r>
            <a:r>
              <a:rPr lang="en-US" sz="2000" b="1" u="sng" dirty="0" smtClean="0"/>
              <a:t>!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3030" y="2967335"/>
            <a:ext cx="773795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 err="1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Pyung</a:t>
            </a: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Ahn</a:t>
            </a: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 Sam Dan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US" sz="2400" dirty="0" smtClean="0"/>
              <a:t>Look to Left 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400" dirty="0" smtClean="0"/>
              <a:t>Turn Left into a </a:t>
            </a:r>
            <a:r>
              <a:rPr lang="en-US" sz="2400" b="1" u="sng" dirty="0" smtClean="0">
                <a:solidFill>
                  <a:srgbClr val="00B0F0"/>
                </a:solidFill>
              </a:rPr>
              <a:t>Back Stance</a:t>
            </a:r>
            <a:r>
              <a:rPr lang="en-US" sz="2400" dirty="0" smtClean="0"/>
              <a:t> </a:t>
            </a:r>
          </a:p>
          <a:p>
            <a:pPr marL="788670" lvl="1" indent="-514350">
              <a:buFont typeface="Wingdings" panose="05000000000000000000" pitchFamily="2" charset="2"/>
              <a:buChar char="v"/>
              <a:defRPr/>
            </a:pPr>
            <a:r>
              <a:rPr lang="en-US" sz="2000" dirty="0" smtClean="0"/>
              <a:t>Left hand Middle Block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sz="2400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400" dirty="0" smtClean="0"/>
              <a:t>Bring Right Foot Beside Left Foot </a:t>
            </a:r>
            <a:r>
              <a:rPr lang="en-US" dirty="0" smtClean="0"/>
              <a:t>to an </a:t>
            </a:r>
            <a:r>
              <a:rPr lang="en-US" sz="2400" b="1" u="sng" dirty="0" smtClean="0">
                <a:solidFill>
                  <a:srgbClr val="00B0F0"/>
                </a:solidFill>
              </a:rPr>
              <a:t>Attention Stance</a:t>
            </a:r>
            <a:endParaRPr lang="en-US" dirty="0"/>
          </a:p>
          <a:p>
            <a:pPr marL="788670" lvl="1" indent="-514350">
              <a:buFont typeface="Wingdings" panose="05000000000000000000" pitchFamily="2" charset="2"/>
              <a:buChar char="v"/>
              <a:defRPr/>
            </a:pP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00B0F0"/>
                </a:solidFill>
              </a:rPr>
              <a:t>Bring your right hand to your left hip</a:t>
            </a:r>
            <a:r>
              <a:rPr lang="en-US" sz="2000" dirty="0" smtClean="0"/>
              <a:t>) Right Hand Middle Block &amp; Left Hand Low Block </a:t>
            </a:r>
          </a:p>
          <a:p>
            <a:pPr marL="788670" lvl="1" indent="-514350">
              <a:buFont typeface="Wingdings" panose="05000000000000000000" pitchFamily="2" charset="2"/>
              <a:buChar char="v"/>
              <a:defRPr/>
            </a:pP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00B0F0"/>
                </a:solidFill>
              </a:rPr>
              <a:t>Bring your left hand to your right hip</a:t>
            </a:r>
            <a:r>
              <a:rPr lang="en-US" sz="2000" dirty="0" smtClean="0"/>
              <a:t>) Left Hand Middle Block &amp; Right Hand Low Block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sz="2400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0B0F0"/>
                </a:solidFill>
              </a:rPr>
              <a:t>Bring your left hand to the right shoulder</a:t>
            </a:r>
            <a:r>
              <a:rPr lang="en-US" sz="2400" dirty="0" smtClean="0"/>
              <a:t>) turn and step 180° to the right</a:t>
            </a:r>
          </a:p>
          <a:p>
            <a:pPr marL="788670" lvl="1" indent="-514350">
              <a:buFont typeface="Wingdings" panose="05000000000000000000" pitchFamily="2" charset="2"/>
              <a:buChar char="v"/>
              <a:defRPr/>
            </a:pPr>
            <a:r>
              <a:rPr lang="en-US" sz="2000" dirty="0" smtClean="0"/>
              <a:t>Right hand Middle Block, in a </a:t>
            </a:r>
            <a:r>
              <a:rPr lang="en-US" sz="2000" b="1" u="sng" dirty="0" smtClean="0">
                <a:solidFill>
                  <a:srgbClr val="00B0F0"/>
                </a:solidFill>
              </a:rPr>
              <a:t>Back Stance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sz="2400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400" dirty="0" smtClean="0"/>
              <a:t>Bring Left Foot Beside Right Foot to an </a:t>
            </a:r>
            <a:r>
              <a:rPr lang="en-US" sz="2400" b="1" u="sng" dirty="0" smtClean="0">
                <a:solidFill>
                  <a:srgbClr val="00B0F0"/>
                </a:solidFill>
              </a:rPr>
              <a:t>Attention Stance</a:t>
            </a:r>
          </a:p>
          <a:p>
            <a:pPr marL="788670" lvl="1" indent="-514350">
              <a:buFont typeface="Wingdings" panose="05000000000000000000" pitchFamily="2" charset="2"/>
              <a:buChar char="v"/>
              <a:defRPr/>
            </a:pP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00B0F0"/>
                </a:solidFill>
              </a:rPr>
              <a:t>Bring your Left hand to the right hip</a:t>
            </a:r>
            <a:r>
              <a:rPr lang="en-US" sz="2000" dirty="0" smtClean="0"/>
              <a:t>) Left Hand Middle Block &amp; Right Hand Low Block</a:t>
            </a:r>
          </a:p>
          <a:p>
            <a:pPr marL="788670" lvl="1" indent="-514350">
              <a:buFont typeface="Wingdings" panose="05000000000000000000" pitchFamily="2" charset="2"/>
              <a:buChar char="v"/>
              <a:defRPr/>
            </a:pP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00B0F0"/>
                </a:solidFill>
              </a:rPr>
              <a:t>Bring your right hand to the left hip</a:t>
            </a:r>
            <a:r>
              <a:rPr lang="en-US" sz="2000" dirty="0" smtClean="0"/>
              <a:t>) Right Hand Middle Block &amp; Left Hand Low Block 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92500" lnSpcReduction="10000"/>
          </a:bodyPr>
          <a:lstStyle/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 smtClean="0"/>
              <a:t>Turn to the Left 90° in to a </a:t>
            </a:r>
            <a:r>
              <a:rPr lang="en-US" sz="2400" b="1" u="sng" dirty="0" smtClean="0">
                <a:solidFill>
                  <a:srgbClr val="00B0F0"/>
                </a:solidFill>
              </a:rPr>
              <a:t>Front Stance</a:t>
            </a:r>
            <a:endParaRPr lang="en-US" dirty="0"/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Two Fist Middle Block (</a:t>
            </a:r>
            <a:r>
              <a:rPr lang="en-US" sz="2000" dirty="0" smtClean="0">
                <a:solidFill>
                  <a:srgbClr val="00B0F0"/>
                </a:solidFill>
              </a:rPr>
              <a:t>W/ Left Hand Blocking and your right fist at your left fore arm</a:t>
            </a:r>
            <a:r>
              <a:rPr lang="en-US" sz="2000" dirty="0" smtClean="0"/>
              <a:t>)</a:t>
            </a:r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 smtClean="0"/>
              <a:t>Step Forward with your right foot into a </a:t>
            </a:r>
            <a:r>
              <a:rPr lang="en-US" sz="2400" b="1" u="sng" dirty="0" smtClean="0">
                <a:solidFill>
                  <a:srgbClr val="00B0F0"/>
                </a:solidFill>
              </a:rPr>
              <a:t>Front Stance 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Right Spear hand </a:t>
            </a:r>
            <a:r>
              <a:rPr lang="en-US" dirty="0"/>
              <a:t>(</a:t>
            </a:r>
            <a:r>
              <a:rPr lang="en-US" sz="2000" dirty="0" smtClean="0">
                <a:solidFill>
                  <a:srgbClr val="00B0F0"/>
                </a:solidFill>
              </a:rPr>
              <a:t>Left Hand Bracing Under Elbow</a:t>
            </a:r>
            <a:r>
              <a:rPr lang="en-US" sz="2000" dirty="0" smtClean="0"/>
              <a:t>)</a:t>
            </a:r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 smtClean="0"/>
              <a:t>Step behind your right foot with your Left foot (</a:t>
            </a:r>
            <a:r>
              <a:rPr lang="en-US" sz="2400" dirty="0" smtClean="0">
                <a:solidFill>
                  <a:srgbClr val="00B0F0"/>
                </a:solidFill>
              </a:rPr>
              <a:t>on to #12</a:t>
            </a:r>
            <a:r>
              <a:rPr lang="en-US" sz="2400" dirty="0" smtClean="0"/>
              <a:t>) making an X with your legs (</a:t>
            </a:r>
            <a:r>
              <a:rPr lang="en-US" sz="2400" dirty="0" smtClean="0">
                <a:solidFill>
                  <a:srgbClr val="00B0F0"/>
                </a:solidFill>
              </a:rPr>
              <a:t>Trapping Opponent’s Hand on your lower back</a:t>
            </a:r>
            <a:r>
              <a:rPr lang="en-US" sz="2400" dirty="0" smtClean="0"/>
              <a:t>)</a:t>
            </a:r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 smtClean="0"/>
              <a:t>Continue to the rest of the 180° Turning over the left shoulder into a </a:t>
            </a:r>
            <a:r>
              <a:rPr lang="en-US" sz="2400" b="1" u="sng" dirty="0" smtClean="0">
                <a:solidFill>
                  <a:srgbClr val="00B0F0"/>
                </a:solidFill>
              </a:rPr>
              <a:t>Horse Stance</a:t>
            </a:r>
            <a:endParaRPr lang="en-US" dirty="0"/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Left Hammer Fist (</a:t>
            </a:r>
            <a:r>
              <a:rPr lang="en-US" sz="2000" dirty="0" smtClean="0">
                <a:solidFill>
                  <a:srgbClr val="00B0F0"/>
                </a:solidFill>
              </a:rPr>
              <a:t>Right Hand at Waist</a:t>
            </a:r>
            <a:r>
              <a:rPr lang="en-US" sz="2000" dirty="0" smtClean="0"/>
              <a:t>)</a:t>
            </a:r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 smtClean="0"/>
              <a:t>Step Forward with the right foot into a </a:t>
            </a:r>
            <a:r>
              <a:rPr lang="en-US" sz="2400" b="1" u="sng" dirty="0" smtClean="0">
                <a:solidFill>
                  <a:srgbClr val="00B0F0"/>
                </a:solidFill>
              </a:rPr>
              <a:t>Front Stance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Right Middle Punch. </a:t>
            </a:r>
            <a:r>
              <a:rPr lang="en-US" sz="2000" dirty="0" err="1" smtClean="0"/>
              <a:t>Keop</a:t>
            </a:r>
            <a:r>
              <a:rPr lang="en-US" sz="2000" dirty="0" smtClean="0"/>
              <a:t>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smtClean="0"/>
              <a:t>Second Half</a:t>
            </a:r>
          </a:p>
        </p:txBody>
      </p:sp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85000" lnSpcReduction="20000"/>
          </a:bodyPr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en-US" sz="2400" b="1" u="sng" dirty="0" smtClean="0">
                <a:solidFill>
                  <a:srgbClr val="00B0F0"/>
                </a:solidFill>
              </a:rPr>
              <a:t>Crane Stance Maneuver</a:t>
            </a:r>
            <a:endParaRPr lang="en-US" dirty="0"/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Pivot Left 180°at the same time </a:t>
            </a:r>
          </a:p>
          <a:p>
            <a:pPr marL="1097280" lvl="2" indent="-45720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put your arm out to your sides fingertips toward the sky</a:t>
            </a:r>
          </a:p>
          <a:p>
            <a:pPr marL="1097280" lvl="2" indent="-45720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bowing your chest to the floor</a:t>
            </a:r>
          </a:p>
          <a:p>
            <a:pPr marL="1097280" lvl="2" indent="-45720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Chin up</a:t>
            </a:r>
          </a:p>
          <a:p>
            <a:pPr marL="1097280" lvl="2" indent="-45720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Bring Left Foot Back to Right </a:t>
            </a:r>
            <a:r>
              <a:rPr lang="en-US" b="1" u="sng" dirty="0" smtClean="0">
                <a:solidFill>
                  <a:srgbClr val="00B0F0"/>
                </a:solidFill>
              </a:rPr>
              <a:t>Attention Stance</a:t>
            </a:r>
            <a:endParaRPr lang="en-US" dirty="0"/>
          </a:p>
          <a:p>
            <a:pPr marL="1097280" lvl="2" indent="-45720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Hands come into the knees and ends at the waist (</a:t>
            </a:r>
            <a:r>
              <a:rPr lang="en-US" dirty="0" smtClean="0">
                <a:solidFill>
                  <a:srgbClr val="00B0F0"/>
                </a:solidFill>
              </a:rPr>
              <a:t>like pulling up your pants</a:t>
            </a:r>
            <a:r>
              <a:rPr lang="en-US" dirty="0" smtClean="0"/>
              <a:t>)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en-US" sz="2400" dirty="0" smtClean="0"/>
              <a:t>Right Outside to Inside Kick chamber the leg and land in a </a:t>
            </a:r>
            <a:r>
              <a:rPr lang="en-US" sz="2400" b="1" u="sng" dirty="0" smtClean="0">
                <a:solidFill>
                  <a:srgbClr val="00B0F0"/>
                </a:solidFill>
              </a:rPr>
              <a:t>Horse Stance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Right Elbow Block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Right Hammer Fist (</a:t>
            </a:r>
            <a:r>
              <a:rPr lang="en-US" sz="2000" dirty="0" smtClean="0">
                <a:solidFill>
                  <a:srgbClr val="00B0F0"/>
                </a:solidFill>
              </a:rPr>
              <a:t>Hands Return to Waist</a:t>
            </a:r>
            <a:r>
              <a:rPr lang="en-US" sz="2000" dirty="0" smtClean="0"/>
              <a:t>)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en-US" sz="2400" dirty="0" smtClean="0"/>
              <a:t>Left Outside to Inside Kick chamber the leg and land in a </a:t>
            </a:r>
            <a:r>
              <a:rPr lang="en-US" sz="2400" b="1" u="sng" dirty="0" smtClean="0">
                <a:solidFill>
                  <a:srgbClr val="00B0F0"/>
                </a:solidFill>
              </a:rPr>
              <a:t>Horse Stance</a:t>
            </a:r>
            <a:endParaRPr lang="en-US" dirty="0"/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Left Elbow Block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Left Hammer Fist (</a:t>
            </a:r>
            <a:r>
              <a:rPr lang="en-US" sz="2000" dirty="0" smtClean="0">
                <a:solidFill>
                  <a:srgbClr val="00B0F0"/>
                </a:solidFill>
              </a:rPr>
              <a:t>Hands Return to Waist</a:t>
            </a:r>
            <a:r>
              <a:rPr lang="en-US" sz="2000" dirty="0" smtClean="0"/>
              <a:t>)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en-US" sz="2400" dirty="0" smtClean="0"/>
              <a:t>Right Outside to Inside Kick chamber the leg and land in a </a:t>
            </a:r>
            <a:r>
              <a:rPr lang="en-US" sz="2400" b="1" u="sng" dirty="0" smtClean="0">
                <a:solidFill>
                  <a:srgbClr val="00B0F0"/>
                </a:solidFill>
              </a:rPr>
              <a:t>Horse Stance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Right Elbow Block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Right Hammer Fist (</a:t>
            </a:r>
            <a:r>
              <a:rPr lang="en-US" sz="2000" dirty="0" smtClean="0">
                <a:solidFill>
                  <a:srgbClr val="00B0F0"/>
                </a:solidFill>
              </a:rPr>
              <a:t>Right Hand stays out</a:t>
            </a:r>
            <a:r>
              <a:rPr lang="en-US" sz="2000" dirty="0" smtClean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Last 4 Movements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en-US" sz="2400" dirty="0" smtClean="0"/>
              <a:t>Step forward left foot </a:t>
            </a:r>
            <a:r>
              <a:rPr lang="en-US" sz="2400" b="1" u="sng" dirty="0" smtClean="0">
                <a:solidFill>
                  <a:srgbClr val="00B0F0"/>
                </a:solidFill>
              </a:rPr>
              <a:t>front stance</a:t>
            </a:r>
            <a:r>
              <a:rPr lang="en-US" sz="2400" dirty="0" smtClean="0"/>
              <a:t> 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Left Hand Middle Punch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en-US" sz="2400" dirty="0" smtClean="0">
                <a:solidFill>
                  <a:srgbClr val="00B0F0"/>
                </a:solidFill>
              </a:rPr>
              <a:t>Breathing Movement</a:t>
            </a:r>
            <a:endParaRPr lang="en-US" dirty="0"/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Slide your right foot to your left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then slide it out slowly into a </a:t>
            </a:r>
            <a:r>
              <a:rPr lang="en-US" sz="2000" b="1" u="sng" dirty="0" smtClean="0">
                <a:solidFill>
                  <a:srgbClr val="00B0F0"/>
                </a:solidFill>
              </a:rPr>
              <a:t>horse stance</a:t>
            </a:r>
            <a:r>
              <a:rPr lang="en-US" sz="2000" dirty="0" smtClean="0"/>
              <a:t> </a:t>
            </a:r>
            <a:r>
              <a:rPr lang="en-US" dirty="0"/>
              <a:t>(</a:t>
            </a:r>
            <a:r>
              <a:rPr lang="en-US" sz="2000" dirty="0" smtClean="0">
                <a:solidFill>
                  <a:srgbClr val="00B0F0"/>
                </a:solidFill>
              </a:rPr>
              <a:t>breathing out slowly </a:t>
            </a:r>
            <a:r>
              <a:rPr lang="en-US" dirty="0" smtClean="0">
                <a:solidFill>
                  <a:srgbClr val="00B0F0"/>
                </a:solidFill>
              </a:rPr>
              <a:t>&amp; </a:t>
            </a:r>
            <a:r>
              <a:rPr lang="en-US" sz="2000" dirty="0" smtClean="0">
                <a:solidFill>
                  <a:srgbClr val="00B0F0"/>
                </a:solidFill>
              </a:rPr>
              <a:t>deeply</a:t>
            </a:r>
            <a:r>
              <a:rPr lang="en-US" sz="2000" dirty="0" smtClean="0"/>
              <a:t>)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en-US" sz="2400" dirty="0" smtClean="0"/>
              <a:t>Turn 180° over the left shoulder into a </a:t>
            </a:r>
            <a:r>
              <a:rPr lang="en-US" sz="2400" b="1" u="sng" dirty="0" smtClean="0">
                <a:solidFill>
                  <a:srgbClr val="00B0F0"/>
                </a:solidFill>
              </a:rPr>
              <a:t>horse stance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Left arm elbow to solar plexus 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Right arm punch over left shoulder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en-US" sz="2400" dirty="0" smtClean="0"/>
              <a:t>Jump to the Right landing in the same </a:t>
            </a:r>
            <a:r>
              <a:rPr lang="en-US" sz="2400" b="1" u="sng" dirty="0" smtClean="0">
                <a:solidFill>
                  <a:srgbClr val="00B0F0"/>
                </a:solidFill>
              </a:rPr>
              <a:t>horse stance</a:t>
            </a:r>
            <a:endParaRPr lang="en-US" dirty="0"/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Left hand Punch over right shoulder</a:t>
            </a:r>
          </a:p>
          <a:p>
            <a:pPr marL="73152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Right arm elbow to the solar plexus </a:t>
            </a:r>
            <a:r>
              <a:rPr lang="en-US" sz="2000" b="1" u="sng" dirty="0" err="1" smtClean="0">
                <a:solidFill>
                  <a:srgbClr val="00B0F0"/>
                </a:solidFill>
              </a:rPr>
              <a:t>Keop</a:t>
            </a:r>
            <a:r>
              <a:rPr lang="en-US" sz="2000" b="1" u="sng" dirty="0" smtClean="0">
                <a:solidFill>
                  <a:srgbClr val="00B0F0"/>
                </a:solidFill>
              </a:rPr>
              <a:t>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7479" y="2967335"/>
            <a:ext cx="728904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Blue belt I stripe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5958" y="2967335"/>
            <a:ext cx="789209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One - step sparring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645</TotalTime>
  <Words>1424</Words>
  <Application>Microsoft Office PowerPoint</Application>
  <PresentationFormat>On-screen Show (4:3)</PresentationFormat>
  <Paragraphs>187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Thatch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Second Half</vt:lpstr>
      <vt:lpstr>Last 4 Movements</vt:lpstr>
      <vt:lpstr>PowerPoint Presentation</vt:lpstr>
      <vt:lpstr>PowerPoint Presentation</vt:lpstr>
      <vt:lpstr>#13 (check distance chest to chest)</vt:lpstr>
      <vt:lpstr>#14</vt:lpstr>
      <vt:lpstr>PowerPoint Presentation</vt:lpstr>
      <vt:lpstr>#1</vt:lpstr>
      <vt:lpstr>#2</vt:lpstr>
      <vt:lpstr>PowerPoint Presentation</vt:lpstr>
      <vt:lpstr>PowerPoint Presentation</vt:lpstr>
      <vt:lpstr>#15</vt:lpstr>
      <vt:lpstr>#16</vt:lpstr>
      <vt:lpstr>PowerPoint Presentation</vt:lpstr>
      <vt:lpstr>#3</vt:lpstr>
      <vt:lpstr>#4</vt:lpstr>
    </vt:vector>
  </TitlesOfParts>
  <Company>Parsippany PAL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OfficeHelper</dc:creator>
  <cp:lastModifiedBy>james</cp:lastModifiedBy>
  <cp:revision>63</cp:revision>
  <dcterms:created xsi:type="dcterms:W3CDTF">2011-03-04T21:31:50Z</dcterms:created>
  <dcterms:modified xsi:type="dcterms:W3CDTF">2015-04-16T22:56:33Z</dcterms:modified>
</cp:coreProperties>
</file>