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80" r:id="rId8"/>
    <p:sldId id="264" r:id="rId9"/>
    <p:sldId id="265" r:id="rId10"/>
    <p:sldId id="266" r:id="rId11"/>
    <p:sldId id="281" r:id="rId12"/>
    <p:sldId id="268" r:id="rId13"/>
    <p:sldId id="276" r:id="rId14"/>
    <p:sldId id="277" r:id="rId15"/>
    <p:sldId id="271" r:id="rId16"/>
    <p:sldId id="272" r:id="rId17"/>
    <p:sldId id="273" r:id="rId18"/>
    <p:sldId id="282" r:id="rId19"/>
    <p:sldId id="275" r:id="rId20"/>
    <p:sldId id="279" r:id="rId21"/>
    <p:sldId id="27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96ACE-1212-4649-ADA8-6CEFB1C2AA29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88150-91D0-466A-90C9-79961E74D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D9794D-C426-47C1-A4CB-AB0422759615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18EB5-28B4-4B16-9803-F2CC02A917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E91BD1-14A4-442F-94F9-B7319FCAEC9C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813D1-47B0-421D-82D7-AE6CE68B9B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AEA049-23F6-44B4-8FEC-1EB911A56D8C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E155F-41D9-41E1-89D1-FF0A2FD5D2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B5F28-DAD7-40AB-9582-7B8569FB938D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9010E-F199-4037-B946-FE524EEB01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631E7D-8A2D-466D-BC97-115BF018343D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E5BA4-6348-4DEF-8F35-877021985F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2EB87-B6FB-49BA-B086-8ACF26FB63E1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4009C-6569-4761-9C6E-4111CA98D7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F8C60-0D0C-4176-BAD2-5A608312A271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83F13-7E2C-42EE-8322-6E6690467C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8AEA1-F554-4D09-A74B-66FB7964C9B0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7C0A2-DEE1-412B-B9BF-3C1B1A266B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7E827F-EE2E-4370-91BD-647B32246746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E1FA3-ECA2-43AE-A689-A6C6AD6B6E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3195DA-CCAE-49BE-A478-38238541AA4D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81284B70-1E7F-4E6A-9FDE-DEB7D3113E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7A2D180-085A-4317-AF1D-AD437FF430A9}" type="datetimeFigureOut">
              <a:rPr lang="en-US" smtClean="0"/>
              <a:pPr>
                <a:defRPr/>
              </a:pPr>
              <a:t>5/7/2015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9EB7621-927B-4EA5-8776-26FBA607AC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8586" y="2967335"/>
            <a:ext cx="482683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Brown Belt</a:t>
            </a:r>
            <a:endParaRPr lang="en-US" sz="5400" b="1" cap="all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 21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forward with right foot (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to the #1 on 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clock</a:t>
            </a:r>
            <a:r>
              <a:rPr lang="en-US" sz="2400" dirty="0" smtClean="0"/>
              <a:t>) into </a:t>
            </a:r>
            <a:r>
              <a:rPr lang="en-US" sz="2400" dirty="0"/>
              <a:t>a side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horse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endParaRPr lang="en-US" sz="2400" dirty="0"/>
          </a:p>
          <a:p>
            <a:pPr marL="82296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open </a:t>
            </a:r>
            <a:r>
              <a:rPr lang="en-US" sz="2200" dirty="0"/>
              <a:t>knife hand block </a:t>
            </a:r>
            <a:r>
              <a:rPr lang="en-US" sz="2200" dirty="0" smtClean="0"/>
              <a:t>with the left hand </a:t>
            </a:r>
            <a:r>
              <a:rPr lang="en-US" sz="2200" dirty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 smtClean="0"/>
              <a:t>)</a:t>
            </a:r>
          </a:p>
          <a:p>
            <a:pPr marL="82296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right </a:t>
            </a:r>
            <a:r>
              <a:rPr lang="en-US" sz="2200" dirty="0"/>
              <a:t>hand short vertical punch </a:t>
            </a:r>
            <a:r>
              <a:rPr lang="en-US" sz="2200" dirty="0" smtClean="0"/>
              <a:t>to the solar plexus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away form the opponent with a right arm </a:t>
            </a:r>
            <a:r>
              <a:rPr lang="en-US" sz="2400" dirty="0" smtClean="0"/>
              <a:t>rising upper </a:t>
            </a:r>
            <a:r>
              <a:rPr lang="en-US" sz="2400" dirty="0"/>
              <a:t>cut </a:t>
            </a:r>
            <a:r>
              <a:rPr lang="en-US" sz="2400" dirty="0" smtClean="0"/>
              <a:t>elbow in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  <a:endParaRPr lang="en-US" sz="2400" b="1" u="sng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back to the opponent with a left hand </a:t>
            </a:r>
            <a:r>
              <a:rPr lang="en-US" sz="2400" dirty="0" smtClean="0"/>
              <a:t>plier hand in 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F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ront stance</a:t>
            </a:r>
            <a:r>
              <a:rPr lang="en-US" sz="2400" dirty="0" smtClean="0"/>
              <a:t>.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 22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forward with </a:t>
            </a:r>
            <a:r>
              <a:rPr lang="en-US" sz="2400" dirty="0" smtClean="0"/>
              <a:t>Left </a:t>
            </a:r>
            <a:r>
              <a:rPr lang="en-US" sz="2400" dirty="0"/>
              <a:t>foot (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to the #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11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clock</a:t>
            </a:r>
            <a:r>
              <a:rPr lang="en-US" sz="2400" dirty="0" smtClean="0"/>
              <a:t>) into </a:t>
            </a:r>
            <a:r>
              <a:rPr lang="en-US" sz="2400" dirty="0"/>
              <a:t>a side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horse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endParaRPr lang="en-US" sz="2400" dirty="0"/>
          </a:p>
          <a:p>
            <a:pPr marL="82296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open </a:t>
            </a:r>
            <a:r>
              <a:rPr lang="en-US" sz="2200" dirty="0"/>
              <a:t>knife hand block </a:t>
            </a:r>
            <a:r>
              <a:rPr lang="en-US" sz="2200" dirty="0" smtClean="0"/>
              <a:t>with the right hand </a:t>
            </a:r>
            <a:r>
              <a:rPr lang="en-US" sz="2200" dirty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 smtClean="0"/>
              <a:t>)</a:t>
            </a:r>
          </a:p>
          <a:p>
            <a:pPr marL="822960" lvl="1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Left </a:t>
            </a:r>
            <a:r>
              <a:rPr lang="en-US" sz="2200" dirty="0"/>
              <a:t>hand short vertical punch </a:t>
            </a:r>
            <a:r>
              <a:rPr lang="en-US" sz="2200" dirty="0" smtClean="0"/>
              <a:t>to the solar plexus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away form the opponent with a </a:t>
            </a:r>
            <a:r>
              <a:rPr lang="en-US" sz="2400" dirty="0" smtClean="0"/>
              <a:t>left </a:t>
            </a:r>
            <a:r>
              <a:rPr lang="en-US" sz="2400" dirty="0"/>
              <a:t>arm </a:t>
            </a:r>
            <a:r>
              <a:rPr lang="en-US" sz="2400" dirty="0" smtClean="0"/>
              <a:t>rising upper </a:t>
            </a:r>
            <a:r>
              <a:rPr lang="en-US" sz="2400" dirty="0"/>
              <a:t>cut </a:t>
            </a:r>
            <a:r>
              <a:rPr lang="en-US" sz="2400" dirty="0" smtClean="0"/>
              <a:t>elbow in </a:t>
            </a:r>
            <a:r>
              <a:rPr lang="en-US" sz="2400" dirty="0"/>
              <a:t>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Front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back to the opponent with a </a:t>
            </a:r>
            <a:r>
              <a:rPr lang="en-US" sz="2400" dirty="0" smtClean="0"/>
              <a:t>right </a:t>
            </a:r>
            <a:r>
              <a:rPr lang="en-US" sz="2400" dirty="0"/>
              <a:t>hand </a:t>
            </a:r>
            <a:r>
              <a:rPr lang="en-US" sz="2400" dirty="0" smtClean="0"/>
              <a:t>plier </a:t>
            </a:r>
            <a:r>
              <a:rPr lang="en-US" sz="2400" dirty="0"/>
              <a:t>hand in 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Front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r>
              <a:rPr lang="en-US" sz="2400" dirty="0" smtClean="0"/>
              <a:t>.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947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2139077"/>
            <a:ext cx="7763664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Knife Self-defense</a:t>
            </a:r>
            <a:endParaRPr lang="en-US" sz="5400" b="1" cap="all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Forward stab</a:t>
            </a:r>
            <a:endParaRPr lang="en-US" sz="5400" b="1" cap="all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pPr algn="ctr"/>
            <a:r>
              <a:rPr lang="en-US" sz="4000" dirty="0" smtClean="0"/>
              <a:t>#1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Attack</a:t>
            </a:r>
            <a:r>
              <a:rPr lang="en-US" sz="2400" dirty="0"/>
              <a:t>: </a:t>
            </a:r>
            <a:r>
              <a:rPr lang="en-US" sz="2400" dirty="0" smtClean="0"/>
              <a:t>Forward stab</a:t>
            </a:r>
            <a:endParaRPr lang="en-US" sz="2400" dirty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Counts: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Side-step to the right with your right foot into a short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</a:p>
          <a:p>
            <a:pPr marL="822960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moving your left hand in a downward arc to block to </a:t>
            </a:r>
            <a:r>
              <a:rPr lang="en-US" sz="2200" dirty="0"/>
              <a:t>attacker’s </a:t>
            </a:r>
            <a:r>
              <a:rPr lang="en-US" sz="2200" dirty="0" smtClean="0"/>
              <a:t>arm with and open hand palm</a:t>
            </a:r>
          </a:p>
          <a:p>
            <a:pPr marL="5715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Pivot into a left facing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</a:p>
          <a:p>
            <a:pPr marL="822960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Punch the attacker’s arm in between the wrist and the elbow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to the pressure point on the forearm</a:t>
            </a:r>
            <a:r>
              <a:rPr lang="en-US" sz="2200" dirty="0" smtClean="0"/>
              <a:t>)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Chop with your right hand to the attacker’s neck.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Grab the attacker’s wrist with your left hand </a:t>
            </a:r>
            <a:endParaRPr lang="en-US" sz="2400" dirty="0"/>
          </a:p>
          <a:p>
            <a:pPr marL="822960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Grab their neck with your right hand(like #7 one step sparring)</a:t>
            </a:r>
          </a:p>
          <a:p>
            <a:pPr marL="822960" lvl="1" indent="-4572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knee attack, </a:t>
            </a:r>
            <a:r>
              <a:rPr lang="en-US" sz="2000" dirty="0" err="1" smtClean="0"/>
              <a:t>Keop</a:t>
            </a:r>
            <a:r>
              <a:rPr lang="en-US" sz="2000" dirty="0" smtClean="0"/>
              <a:t>!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#2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400" dirty="0" smtClean="0"/>
              <a:t>Attack</a:t>
            </a:r>
            <a:r>
              <a:rPr lang="en-US" sz="2400" dirty="0"/>
              <a:t>: Forward stab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out Left foot onto #</a:t>
            </a:r>
            <a:r>
              <a:rPr lang="en-US" sz="2400" dirty="0" smtClean="0"/>
              <a:t>11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horse stance</a:t>
            </a:r>
            <a:r>
              <a:rPr lang="en-US" sz="2400" dirty="0" smtClean="0"/>
              <a:t> </a:t>
            </a:r>
          </a:p>
          <a:p>
            <a:pPr marL="822960" lvl="1" indent="-457200">
              <a:buFont typeface="Wingdings" panose="05000000000000000000" pitchFamily="2" charset="2"/>
              <a:buChar char="v"/>
            </a:pPr>
            <a:r>
              <a:rPr lang="en-US" sz="2200" dirty="0" smtClean="0"/>
              <a:t>Double </a:t>
            </a:r>
            <a:r>
              <a:rPr lang="en-US" sz="2200" dirty="0"/>
              <a:t>handed chop </a:t>
            </a:r>
            <a:r>
              <a:rPr lang="en-US" sz="2200" dirty="0" smtClean="0"/>
              <a:t>block to attacker wrist and forearm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to the right grabbing the opponents hand and </a:t>
            </a:r>
            <a:r>
              <a:rPr lang="en-US" sz="2400" dirty="0" smtClean="0"/>
              <a:t>wrist using the </a:t>
            </a:r>
            <a:r>
              <a:rPr lang="en-US" sz="2400" dirty="0"/>
              <a:t>sensei dots for a wrist </a:t>
            </a:r>
            <a:r>
              <a:rPr lang="en-US" sz="2400" dirty="0" smtClean="0"/>
              <a:t>lock (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like playing the video game form same side #3</a:t>
            </a:r>
            <a:r>
              <a:rPr lang="en-US" sz="2400" dirty="0" smtClean="0"/>
              <a:t>).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Pivot </a:t>
            </a:r>
            <a:r>
              <a:rPr lang="en-US" sz="2400" dirty="0"/>
              <a:t>back left twisting the opponent’s arm into a wrist lock.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Right </a:t>
            </a:r>
            <a:r>
              <a:rPr lang="en-US" sz="2400" dirty="0"/>
              <a:t>leg round house kick</a:t>
            </a:r>
            <a:r>
              <a:rPr lang="en-US" sz="2400" dirty="0" smtClean="0"/>
              <a:t>.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694" y="2967335"/>
            <a:ext cx="855862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Brown belt </a:t>
            </a: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II stripes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317" y="2967335"/>
            <a:ext cx="75073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One-step sparring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 23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457200" indent="-457200">
              <a:buNone/>
              <a:defRPr/>
            </a:pPr>
            <a:r>
              <a:rPr lang="en-US" sz="2400" dirty="0"/>
              <a:t>Counts: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Step </a:t>
            </a:r>
            <a:r>
              <a:rPr lang="en-US" sz="2400" dirty="0"/>
              <a:t>forward with right foot (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to the #1 on 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clock</a:t>
            </a:r>
            <a:r>
              <a:rPr lang="en-US" sz="2400" dirty="0" smtClean="0"/>
              <a:t>) into </a:t>
            </a:r>
            <a:r>
              <a:rPr lang="en-US" sz="2400" dirty="0"/>
              <a:t>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side horse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open </a:t>
            </a:r>
            <a:r>
              <a:rPr lang="en-US" sz="2200" dirty="0"/>
              <a:t>knife hand block w/ </a:t>
            </a:r>
            <a:r>
              <a:rPr lang="en-US" sz="2200" dirty="0" smtClean="0"/>
              <a:t>left hand 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/>
              <a:t>) right hand short vertical </a:t>
            </a:r>
            <a:r>
              <a:rPr lang="en-US" sz="2200" dirty="0" smtClean="0"/>
              <a:t>punch to </a:t>
            </a:r>
            <a:r>
              <a:rPr lang="en-US" sz="2200" dirty="0"/>
              <a:t>solar plexus.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Left </a:t>
            </a:r>
            <a:r>
              <a:rPr lang="en-US" sz="2400" dirty="0"/>
              <a:t>foot slides in to right foot and </a:t>
            </a:r>
            <a:r>
              <a:rPr lang="en-US" sz="2400" dirty="0" smtClean="0"/>
              <a:t>out pushing </a:t>
            </a:r>
            <a:r>
              <a:rPr lang="en-US" sz="2400" dirty="0"/>
              <a:t>through opponents lead leg into a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horse stance</a:t>
            </a:r>
            <a:r>
              <a:rPr lang="en-US" sz="2400" dirty="0" smtClean="0"/>
              <a:t>. 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/>
              <a:t>) both hands push opponents </a:t>
            </a:r>
            <a:r>
              <a:rPr lang="en-US" sz="2200" dirty="0" smtClean="0"/>
              <a:t>chest knocking </a:t>
            </a:r>
            <a:r>
              <a:rPr lang="en-US" sz="2200" dirty="0"/>
              <a:t>them off balance. </a:t>
            </a:r>
            <a:r>
              <a:rPr lang="en-US" sz="2200" dirty="0" err="1" smtClean="0"/>
              <a:t>Keop</a:t>
            </a:r>
            <a:r>
              <a:rPr lang="en-US" sz="2200" dirty="0" smtClean="0"/>
              <a:t>!</a:t>
            </a:r>
            <a:endParaRPr lang="en-US" sz="2200" dirty="0"/>
          </a:p>
          <a:p>
            <a:pPr marL="457200" indent="-457200"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 24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457200" indent="-457200">
              <a:buNone/>
              <a:defRPr/>
            </a:pPr>
            <a:r>
              <a:rPr lang="en-US" sz="2400" dirty="0"/>
              <a:t>Counts: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Step </a:t>
            </a:r>
            <a:r>
              <a:rPr lang="en-US" sz="2400" dirty="0"/>
              <a:t>forward with </a:t>
            </a:r>
            <a:r>
              <a:rPr lang="en-US" sz="2400" dirty="0" smtClean="0"/>
              <a:t>left </a:t>
            </a:r>
            <a:r>
              <a:rPr lang="en-US" sz="2400" dirty="0"/>
              <a:t>foot (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to 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#11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on 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clock</a:t>
            </a:r>
            <a:r>
              <a:rPr lang="en-US" sz="2400" dirty="0" smtClean="0"/>
              <a:t>) into </a:t>
            </a:r>
            <a:r>
              <a:rPr lang="en-US" sz="2400" dirty="0"/>
              <a:t>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side horse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open </a:t>
            </a:r>
            <a:r>
              <a:rPr lang="en-US" sz="2200" dirty="0"/>
              <a:t>knife hand block w/ </a:t>
            </a:r>
            <a:r>
              <a:rPr lang="en-US" sz="2200" dirty="0" smtClean="0"/>
              <a:t>right hand 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/>
              <a:t>) </a:t>
            </a:r>
            <a:r>
              <a:rPr lang="en-US" sz="2200" dirty="0" smtClean="0"/>
              <a:t>left </a:t>
            </a:r>
            <a:r>
              <a:rPr lang="en-US" sz="2200" dirty="0"/>
              <a:t>hand short vertical </a:t>
            </a:r>
            <a:r>
              <a:rPr lang="en-US" sz="2200" dirty="0" smtClean="0"/>
              <a:t>punch to </a:t>
            </a:r>
            <a:r>
              <a:rPr lang="en-US" sz="2200" dirty="0"/>
              <a:t>solar plexus.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Right </a:t>
            </a:r>
            <a:r>
              <a:rPr lang="en-US" sz="2400" dirty="0"/>
              <a:t>foot slides in to </a:t>
            </a:r>
            <a:r>
              <a:rPr lang="en-US" sz="2400" dirty="0" smtClean="0"/>
              <a:t>left </a:t>
            </a:r>
            <a:r>
              <a:rPr lang="en-US" sz="2400" dirty="0"/>
              <a:t>foot and </a:t>
            </a:r>
            <a:r>
              <a:rPr lang="en-US" sz="2400" dirty="0" smtClean="0"/>
              <a:t>out pushing </a:t>
            </a:r>
            <a:r>
              <a:rPr lang="en-US" sz="2400" dirty="0"/>
              <a:t>through opponents lead leg into a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horse stance</a:t>
            </a:r>
            <a:r>
              <a:rPr lang="en-US" sz="2400" dirty="0" smtClean="0"/>
              <a:t>. </a:t>
            </a:r>
          </a:p>
          <a:p>
            <a:pPr marL="822960" lvl="1" indent="-457200">
              <a:buFont typeface="Wingdings" panose="05000000000000000000" pitchFamily="2" charset="2"/>
              <a:buChar char="v"/>
              <a:defRPr/>
            </a:pPr>
            <a:r>
              <a:rPr lang="en-US" sz="2200" dirty="0" smtClean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at the same time</a:t>
            </a:r>
            <a:r>
              <a:rPr lang="en-US" sz="2200" dirty="0"/>
              <a:t>) both hands push opponents </a:t>
            </a:r>
            <a:r>
              <a:rPr lang="en-US" sz="2200" dirty="0" smtClean="0"/>
              <a:t>chest knocking </a:t>
            </a:r>
            <a:r>
              <a:rPr lang="en-US" sz="2200" dirty="0"/>
              <a:t>them off balance. </a:t>
            </a:r>
            <a:r>
              <a:rPr lang="en-US" sz="2200" dirty="0" err="1" smtClean="0"/>
              <a:t>Keop</a:t>
            </a:r>
            <a:r>
              <a:rPr lang="en-US" sz="2200" dirty="0" smtClean="0"/>
              <a:t>!</a:t>
            </a:r>
            <a:endParaRPr lang="en-US" sz="2200" dirty="0"/>
          </a:p>
          <a:p>
            <a:pPr marL="457200" indent="-457200"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6044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405" y="2209800"/>
            <a:ext cx="7725192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Knife Self-defense</a:t>
            </a:r>
            <a:endParaRPr lang="en-US" sz="54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defRPr/>
            </a:pPr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Forward stab</a:t>
            </a:r>
            <a:endParaRPr lang="en-US" sz="54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Tx/>
            </a:pPr>
            <a:r>
              <a:rPr lang="en-US" sz="2400" b="1" u="sng" dirty="0" smtClean="0"/>
              <a:t>Brown Belt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Oh Dan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One Step Sparring: None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Self-Defense: None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sz="2400" b="1" u="sng" dirty="0" smtClean="0"/>
              <a:t>Brown Belt with I stripe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Oh Dan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One Step Sparring: # 21, # 22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Self-Defense: Knife Self Defense-Forward Stab: # 1, # 2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sz="2400" b="1" u="sng" dirty="0" smtClean="0"/>
              <a:t>Brown Belt with II stripes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Oh Dan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One Step Sparring: # 23, # 24</a:t>
            </a:r>
          </a:p>
          <a:p>
            <a:pPr lvl="1" eaLnBrk="1" hangingPunct="1">
              <a:lnSpc>
                <a:spcPct val="90000"/>
              </a:lnSpc>
              <a:buClrTx/>
            </a:pPr>
            <a:r>
              <a:rPr lang="en-US" sz="2000" dirty="0" smtClean="0"/>
              <a:t>Self-Defense: Knife Self Defense-Forward Stab: #3, # 4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5648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#3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en-US" sz="2400" dirty="0"/>
              <a:t>Attack: forward stab</a:t>
            </a:r>
          </a:p>
          <a:p>
            <a:pPr marL="457200" indent="-457200">
              <a:lnSpc>
                <a:spcPct val="80000"/>
              </a:lnSpc>
              <a:buNone/>
            </a:pPr>
            <a:endParaRPr lang="en-US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</a:t>
            </a:r>
          </a:p>
          <a:p>
            <a:pPr marL="457200" indent="-457200">
              <a:lnSpc>
                <a:spcPct val="80000"/>
              </a:lnSpc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Short </a:t>
            </a:r>
            <a:r>
              <a:rPr lang="en-US" sz="2400" dirty="0"/>
              <a:t>step back with your left </a:t>
            </a:r>
            <a:r>
              <a:rPr lang="en-US" sz="2400" dirty="0" smtClean="0"/>
              <a:t>leg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</a:p>
          <a:p>
            <a:pPr marL="822960" lvl="1" indent="-457200">
              <a:buFont typeface="Wingdings" panose="05000000000000000000" pitchFamily="2" charset="2"/>
              <a:buChar char="v"/>
            </a:pPr>
            <a:r>
              <a:rPr lang="en-US" sz="2200" dirty="0" smtClean="0"/>
              <a:t>low </a:t>
            </a:r>
            <a:r>
              <a:rPr lang="en-US" sz="2200" dirty="0"/>
              <a:t>floppy hand x </a:t>
            </a:r>
            <a:r>
              <a:rPr lang="en-US" sz="2200" dirty="0" smtClean="0"/>
              <a:t>block with your </a:t>
            </a:r>
            <a:r>
              <a:rPr lang="en-US" sz="2200" dirty="0"/>
              <a:t>right hand on </a:t>
            </a:r>
            <a:r>
              <a:rPr lang="en-US" sz="2200" dirty="0" smtClean="0"/>
              <a:t>top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Grabbing </a:t>
            </a:r>
            <a:r>
              <a:rPr lang="en-US" sz="2400" dirty="0"/>
              <a:t>with your right </a:t>
            </a:r>
            <a:r>
              <a:rPr lang="en-US" sz="2400" dirty="0" smtClean="0"/>
              <a:t>hand</a:t>
            </a:r>
          </a:p>
          <a:p>
            <a:pPr marL="822960" lvl="1" indent="-457200">
              <a:buFont typeface="Wingdings" panose="05000000000000000000" pitchFamily="2" charset="2"/>
              <a:buChar char="v"/>
            </a:pPr>
            <a:r>
              <a:rPr lang="en-US" sz="2200" dirty="0" smtClean="0"/>
              <a:t>twisting </a:t>
            </a:r>
            <a:r>
              <a:rPr lang="en-US" sz="2200" dirty="0"/>
              <a:t>the </a:t>
            </a:r>
            <a:r>
              <a:rPr lang="en-US" sz="2200" dirty="0" smtClean="0"/>
              <a:t>opponent wrist</a:t>
            </a:r>
            <a:r>
              <a:rPr lang="en-US" sz="2200" dirty="0"/>
              <a:t> </a:t>
            </a:r>
            <a:r>
              <a:rPr lang="en-US" sz="2200" dirty="0" smtClean="0"/>
              <a:t>upward and </a:t>
            </a:r>
            <a:r>
              <a:rPr lang="en-US" sz="2200" dirty="0" err="1" smtClean="0"/>
              <a:t>resecuring</a:t>
            </a:r>
            <a:r>
              <a:rPr lang="en-US" sz="2200" dirty="0" smtClean="0"/>
              <a:t> with your left hand to </a:t>
            </a:r>
            <a:r>
              <a:rPr lang="en-US" sz="2200" dirty="0"/>
              <a:t>play the video </a:t>
            </a:r>
            <a:r>
              <a:rPr lang="en-US" sz="2200" dirty="0" smtClean="0"/>
              <a:t>game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using the sensei dots</a:t>
            </a:r>
            <a:r>
              <a:rPr lang="en-US" sz="2200" dirty="0" smtClean="0"/>
              <a:t>) like in same side #3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Right </a:t>
            </a:r>
            <a:r>
              <a:rPr lang="en-US" sz="2400" dirty="0"/>
              <a:t>leg </a:t>
            </a:r>
            <a:r>
              <a:rPr lang="en-US" sz="2400" dirty="0" smtClean="0"/>
              <a:t>inside-out </a:t>
            </a:r>
            <a:r>
              <a:rPr lang="en-US" sz="2400" dirty="0"/>
              <a:t>axe </a:t>
            </a:r>
            <a:r>
              <a:rPr lang="en-US" sz="2400" dirty="0" smtClean="0"/>
              <a:t>kick,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#4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en-US" sz="2400" dirty="0"/>
              <a:t>Attack: Forward stab</a:t>
            </a:r>
          </a:p>
          <a:p>
            <a:pPr marL="533400" indent="-533400">
              <a:lnSpc>
                <a:spcPct val="90000"/>
              </a:lnSpc>
              <a:buNone/>
            </a:pPr>
            <a:endParaRPr lang="en-US" sz="2400" dirty="0" smtClean="0"/>
          </a:p>
          <a:p>
            <a:pPr marL="533400" indent="-533400">
              <a:lnSpc>
                <a:spcPct val="110000"/>
              </a:lnSpc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</a:t>
            </a:r>
          </a:p>
          <a:p>
            <a:pPr marL="533400" indent="-533400">
              <a:lnSpc>
                <a:spcPct val="110000"/>
              </a:lnSpc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back with your left </a:t>
            </a:r>
            <a:r>
              <a:rPr lang="en-US" sz="2400" dirty="0" smtClean="0"/>
              <a:t>leg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</a:p>
          <a:p>
            <a:pPr marL="899160" lvl="1" indent="-5334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right </a:t>
            </a:r>
            <a:r>
              <a:rPr lang="en-US" sz="2200" dirty="0" smtClean="0"/>
              <a:t>hand downward </a:t>
            </a:r>
            <a:r>
              <a:rPr lang="en-US" sz="2200" dirty="0"/>
              <a:t>swat </a:t>
            </a:r>
            <a:r>
              <a:rPr lang="en-US" sz="2200" dirty="0" smtClean="0"/>
              <a:t>block with </a:t>
            </a:r>
            <a:r>
              <a:rPr lang="en-US" sz="2200" dirty="0"/>
              <a:t>a floppy wrist</a:t>
            </a:r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Twist </a:t>
            </a:r>
            <a:r>
              <a:rPr lang="en-US" sz="2400" dirty="0" smtClean="0"/>
              <a:t>opponent’s </a:t>
            </a:r>
            <a:r>
              <a:rPr lang="en-US" sz="2400" dirty="0"/>
              <a:t>hand upward with a wrist lock using </a:t>
            </a:r>
            <a:r>
              <a:rPr lang="en-US" sz="2400" dirty="0" smtClean="0"/>
              <a:t>the appropriate </a:t>
            </a:r>
            <a:r>
              <a:rPr lang="en-US" sz="2400" dirty="0"/>
              <a:t>sensei dots</a:t>
            </a:r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When </a:t>
            </a:r>
            <a:r>
              <a:rPr lang="en-US" sz="2400" dirty="0" smtClean="0"/>
              <a:t>opponent is </a:t>
            </a:r>
            <a:r>
              <a:rPr lang="en-US" sz="2400" dirty="0"/>
              <a:t>bent </a:t>
            </a:r>
            <a:r>
              <a:rPr lang="en-US" sz="2400" dirty="0" smtClean="0"/>
              <a:t>over </a:t>
            </a:r>
          </a:p>
          <a:p>
            <a:pPr marL="899160" lvl="1" indent="-5334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front </a:t>
            </a:r>
            <a:r>
              <a:rPr lang="en-US" sz="2200" dirty="0"/>
              <a:t>snap kick with your left </a:t>
            </a:r>
            <a:r>
              <a:rPr lang="en-US" sz="2200" dirty="0" smtClean="0"/>
              <a:t>leg </a:t>
            </a:r>
            <a:r>
              <a:rPr lang="en-US" sz="2200" dirty="0" smtClean="0"/>
              <a:t>to the </a:t>
            </a:r>
            <a:r>
              <a:rPr lang="en-US" sz="2200" dirty="0" smtClean="0"/>
              <a:t>opponent’s stomach</a:t>
            </a:r>
            <a:r>
              <a:rPr lang="en-US" sz="2200" dirty="0"/>
              <a:t>.</a:t>
            </a:r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33400" indent="-5334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Leaving </a:t>
            </a:r>
            <a:r>
              <a:rPr lang="en-US" sz="2400" dirty="0"/>
              <a:t>your foot </a:t>
            </a:r>
            <a:r>
              <a:rPr lang="en-US" sz="2400" dirty="0" smtClean="0"/>
              <a:t>on the opponent’s </a:t>
            </a:r>
            <a:r>
              <a:rPr lang="en-US" sz="2400" dirty="0" smtClean="0"/>
              <a:t>stomach </a:t>
            </a:r>
          </a:p>
          <a:p>
            <a:pPr marL="899160" lvl="1" indent="-5334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twist </a:t>
            </a:r>
            <a:r>
              <a:rPr lang="en-US" sz="2200" dirty="0"/>
              <a:t>your hips </a:t>
            </a:r>
            <a:r>
              <a:rPr lang="en-US" sz="2200" dirty="0" smtClean="0"/>
              <a:t>to the right </a:t>
            </a:r>
          </a:p>
          <a:p>
            <a:pPr marL="899160" lvl="1" indent="-5334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/>
              <a:t>applying </a:t>
            </a:r>
            <a:r>
              <a:rPr lang="en-US" sz="2200" dirty="0"/>
              <a:t>pressure to the opponent shoulder </a:t>
            </a:r>
            <a:r>
              <a:rPr lang="en-US" sz="2200" dirty="0" smtClean="0"/>
              <a:t>with your </a:t>
            </a:r>
            <a:r>
              <a:rPr lang="en-US" sz="2200" dirty="0" smtClean="0"/>
              <a:t>shin and forcing </a:t>
            </a:r>
            <a:r>
              <a:rPr lang="en-US" sz="2200" dirty="0"/>
              <a:t>their face to the ground.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3096" y="2967335"/>
            <a:ext cx="723781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err="1">
                <a:ln w="0"/>
                <a:effectLst>
                  <a:reflection blurRad="12700" stA="50000" endPos="50000" dist="5000" dir="5400000" sy="-100000" rotWithShape="0"/>
                </a:effectLst>
              </a:rPr>
              <a:t>Pyung</a:t>
            </a: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effectLst>
                  <a:reflection blurRad="12700" stA="50000" endPos="50000" dist="5000" dir="5400000" sy="-100000" rotWithShape="0"/>
                </a:effectLst>
              </a:rPr>
              <a:t>Ahn</a:t>
            </a: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oh </a:t>
            </a:r>
            <a:r>
              <a:rPr lang="en-US" sz="5400" b="1" cap="all" dirty="0" err="1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dan</a:t>
            </a:r>
            <a:endParaRPr lang="en-US" sz="54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charset="0"/>
              <a:buNone/>
            </a:pPr>
            <a:r>
              <a:rPr lang="en-US" sz="2400" dirty="0" smtClean="0"/>
              <a:t>Look to Left </a:t>
            </a:r>
          </a:p>
          <a:p>
            <a:pPr marL="514350" indent="-51435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r>
              <a:rPr lang="en-US" sz="2400" dirty="0" smtClean="0"/>
              <a:t>Turn head to the left stepping out doing a Left </a:t>
            </a:r>
            <a:r>
              <a:rPr lang="en-US" sz="2400" dirty="0"/>
              <a:t>Middle </a:t>
            </a:r>
            <a:r>
              <a:rPr lang="en-US" sz="2400" dirty="0" smtClean="0"/>
              <a:t>Block in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  <a:endParaRPr lang="en-US" sz="2400" dirty="0"/>
          </a:p>
          <a:p>
            <a:pPr marL="880110" lvl="1" indent="-514350">
              <a:lnSpc>
                <a:spcPct val="11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Reverse Punch(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stopping the punch at the front knee</a:t>
            </a:r>
            <a:r>
              <a:rPr lang="en-US" sz="2200" dirty="0" smtClean="0"/>
              <a:t>)</a:t>
            </a:r>
            <a:endParaRPr lang="en-US" sz="2200" dirty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r>
              <a:rPr lang="en-US" sz="2400" dirty="0" smtClean="0"/>
              <a:t>Slide </a:t>
            </a:r>
            <a:r>
              <a:rPr lang="en-US" sz="2400" dirty="0"/>
              <a:t>Right Foot To </a:t>
            </a:r>
            <a:r>
              <a:rPr lang="en-US" sz="2400" dirty="0" smtClean="0"/>
              <a:t>Left into an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Attention Stance</a:t>
            </a:r>
          </a:p>
          <a:p>
            <a:pPr marL="880110" lvl="1" indent="-514350">
              <a:lnSpc>
                <a:spcPct val="11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Shifting Hands to </a:t>
            </a:r>
            <a:r>
              <a:rPr lang="en-US" sz="2200" dirty="0"/>
              <a:t>Right Side 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Right Hand at Belt &amp; Left Hand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Chambered Above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n-US" sz="2200" dirty="0"/>
              <a:t>) {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This is Done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Slowly </a:t>
            </a:r>
            <a:r>
              <a:rPr lang="en-US" sz="2200" dirty="0" err="1" smtClean="0">
                <a:solidFill>
                  <a:schemeClr val="bg2">
                    <a:lumMod val="50000"/>
                  </a:schemeClr>
                </a:solidFill>
              </a:rPr>
              <a:t>untill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the last second then snap into position</a:t>
            </a:r>
            <a:r>
              <a:rPr lang="en-US" sz="2200" dirty="0" smtClean="0"/>
              <a:t>}</a:t>
            </a:r>
            <a:endParaRPr lang="en-US" sz="2200" dirty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r>
              <a:rPr lang="en-US" sz="2400" dirty="0" smtClean="0"/>
              <a:t>Turn </a:t>
            </a:r>
            <a:r>
              <a:rPr lang="en-US" sz="2400" dirty="0"/>
              <a:t>Head to </a:t>
            </a:r>
            <a:r>
              <a:rPr lang="en-US" sz="2400" dirty="0" smtClean="0"/>
              <a:t>Right stepping out doing a </a:t>
            </a:r>
            <a:r>
              <a:rPr lang="en-US" sz="2400" dirty="0"/>
              <a:t>Right Middle </a:t>
            </a:r>
            <a:r>
              <a:rPr lang="en-US" sz="2400" dirty="0" smtClean="0"/>
              <a:t>Block in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  <a:endParaRPr lang="en-US" sz="2400" dirty="0"/>
          </a:p>
          <a:p>
            <a:pPr marL="880110" lvl="1" indent="-514350">
              <a:lnSpc>
                <a:spcPct val="11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Left Reverse Punch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stopping the punch in the front knee</a:t>
            </a:r>
            <a:r>
              <a:rPr lang="en-US" sz="2200" dirty="0" smtClean="0"/>
              <a:t>)</a:t>
            </a:r>
            <a:endParaRPr lang="en-US" sz="2200" dirty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>
              <a:lnSpc>
                <a:spcPct val="110000"/>
              </a:lnSpc>
              <a:buClrTx/>
              <a:buFont typeface="Calibri" pitchFamily="34" charset="0"/>
              <a:buAutoNum type="arabicPeriod"/>
            </a:pPr>
            <a:r>
              <a:rPr lang="en-US" sz="2400" dirty="0" smtClean="0"/>
              <a:t>Slide </a:t>
            </a:r>
            <a:r>
              <a:rPr lang="en-US" sz="2400" dirty="0"/>
              <a:t>Left Foot To </a:t>
            </a:r>
            <a:r>
              <a:rPr lang="en-US" sz="2400" dirty="0" smtClean="0"/>
              <a:t>Right into an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Attention Stance</a:t>
            </a:r>
          </a:p>
          <a:p>
            <a:pPr marL="880110" lvl="1" indent="-514350">
              <a:lnSpc>
                <a:spcPct val="11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Shifting Hands to </a:t>
            </a:r>
            <a:r>
              <a:rPr lang="en-US" sz="2200" dirty="0"/>
              <a:t>Left Side 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Left Hand at Belt &amp; Right Hand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Chambered Above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n-US" sz="2200" dirty="0"/>
              <a:t>) </a:t>
            </a:r>
            <a:r>
              <a:rPr lang="en-US" sz="2200" dirty="0" smtClean="0"/>
              <a:t>{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This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is Done Slowly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</a:rPr>
              <a:t>untill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 the last second then snap into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position</a:t>
            </a:r>
            <a:r>
              <a:rPr lang="en-US" sz="2200" dirty="0" smtClean="0"/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ClrTx/>
              <a:buFont typeface="Calibri" pitchFamily="34" charset="0"/>
              <a:buAutoNum type="arabicPeriod" startAt="5"/>
            </a:pPr>
            <a:r>
              <a:rPr lang="en-US" sz="2400" dirty="0"/>
              <a:t>Step Out with Right </a:t>
            </a:r>
            <a:r>
              <a:rPr lang="en-US" sz="2400" dirty="0" smtClean="0"/>
              <a:t>Foot down the center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Reinforced </a:t>
            </a:r>
            <a:r>
              <a:rPr lang="en-US" sz="2200" dirty="0"/>
              <a:t>Two Fist Middle </a:t>
            </a:r>
            <a:r>
              <a:rPr lang="en-US" sz="2200" dirty="0" smtClean="0"/>
              <a:t>Block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right hand blocking, left hand reinforcing</a:t>
            </a:r>
            <a:r>
              <a:rPr lang="en-US" sz="2200" dirty="0" smtClean="0"/>
              <a:t>)</a:t>
            </a:r>
            <a:endParaRPr lang="en-US" sz="2200" dirty="0"/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r>
              <a:rPr lang="en-US" sz="2400" dirty="0" smtClean="0"/>
              <a:t>Step </a:t>
            </a:r>
            <a:r>
              <a:rPr lang="en-US" sz="2400" dirty="0"/>
              <a:t>Forward Left </a:t>
            </a:r>
            <a:r>
              <a:rPr lang="en-US" sz="2400" dirty="0" smtClean="0"/>
              <a:t>Foot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Stance</a:t>
            </a:r>
            <a:r>
              <a:rPr lang="en-US" sz="2400" dirty="0"/>
              <a:t> </a:t>
            </a:r>
            <a:endParaRPr lang="en-US" sz="2400" dirty="0" smtClean="0"/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Low </a:t>
            </a:r>
            <a:r>
              <a:rPr lang="en-US" sz="2200" dirty="0"/>
              <a:t>Knife hand X-Block 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Right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Hand On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Top</a:t>
            </a:r>
            <a:r>
              <a:rPr lang="en-US" sz="22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(</a:t>
            </a:r>
            <a:r>
              <a:rPr lang="en-US" sz="2200" dirty="0"/>
              <a:t>pull hands back to Right hip, </a:t>
            </a:r>
            <a:r>
              <a:rPr lang="en-US" sz="2200" dirty="0" smtClean="0"/>
              <a:t>Rocking back </a:t>
            </a:r>
            <a:r>
              <a:rPr lang="en-US" sz="2200" dirty="0"/>
              <a:t>into a </a:t>
            </a:r>
            <a:r>
              <a:rPr lang="en-US" sz="2200" b="1" u="sng" dirty="0">
                <a:solidFill>
                  <a:schemeClr val="bg2">
                    <a:lumMod val="50000"/>
                  </a:schemeClr>
                </a:solidFill>
              </a:rPr>
              <a:t>horse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r>
              <a:rPr lang="en-US" sz="2200" dirty="0" smtClean="0"/>
              <a:t>)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High </a:t>
            </a:r>
            <a:r>
              <a:rPr lang="en-US" sz="2200" dirty="0"/>
              <a:t>Knife hand X-Block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Right Hand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On Top</a:t>
            </a:r>
            <a:r>
              <a:rPr lang="en-US" sz="2200" dirty="0" smtClean="0"/>
              <a:t>) into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  <a:endParaRPr lang="en-US" sz="2200" b="1" u="sng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r>
              <a:rPr lang="en-US" sz="2400" dirty="0" smtClean="0"/>
              <a:t>Chamber </a:t>
            </a:r>
            <a:r>
              <a:rPr lang="en-US" sz="2400" dirty="0"/>
              <a:t>Right Leg for Front Snap </a:t>
            </a:r>
            <a:r>
              <a:rPr lang="en-US" sz="2400" dirty="0" smtClean="0"/>
              <a:t>Kick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Hands </a:t>
            </a:r>
            <a:r>
              <a:rPr lang="en-US" sz="2200" dirty="0"/>
              <a:t>Swivel </a:t>
            </a:r>
            <a:r>
              <a:rPr lang="en-US" sz="2200" dirty="0" smtClean="0"/>
              <a:t>and Chamber </a:t>
            </a:r>
            <a:r>
              <a:rPr lang="en-US" sz="2200" dirty="0"/>
              <a:t>to Right Waist 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Left Hand On Top</a:t>
            </a:r>
            <a:r>
              <a:rPr lang="en-US" sz="2200" dirty="0"/>
              <a:t>)</a:t>
            </a:r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 startAt="5"/>
            </a:pPr>
            <a:r>
              <a:rPr lang="en-US" sz="2400" dirty="0" smtClean="0"/>
              <a:t>Falling </a:t>
            </a:r>
            <a:r>
              <a:rPr lang="en-US" sz="2400" dirty="0"/>
              <a:t>Forward </a:t>
            </a:r>
            <a:r>
              <a:rPr lang="en-US" sz="2400" dirty="0" smtClean="0"/>
              <a:t>(Landing with your Right </a:t>
            </a:r>
            <a:r>
              <a:rPr lang="en-US" sz="2400" dirty="0"/>
              <a:t>Foot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Front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  <a:r>
              <a:rPr lang="en-US" sz="24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Left Hand </a:t>
            </a:r>
            <a:r>
              <a:rPr lang="en-US" sz="2200" dirty="0"/>
              <a:t>Knife hand 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Soo Do Palm Down</a:t>
            </a:r>
            <a:r>
              <a:rPr lang="en-US" sz="2200" dirty="0"/>
              <a:t>) </a:t>
            </a:r>
            <a:r>
              <a:rPr lang="en-US" sz="2200" dirty="0" smtClean="0"/>
              <a:t>Attack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while your foot is still in the air</a:t>
            </a:r>
            <a:r>
              <a:rPr lang="en-US" sz="22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Middle Punch </a:t>
            </a:r>
            <a:r>
              <a:rPr lang="en-US" sz="2200" dirty="0"/>
              <a:t>as Foot </a:t>
            </a:r>
            <a:r>
              <a:rPr lang="en-US" sz="2200" dirty="0" smtClean="0"/>
              <a:t>Lands in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  <a:r>
              <a:rPr lang="en-US" sz="2200" dirty="0" smtClean="0"/>
              <a:t>, </a:t>
            </a:r>
            <a:r>
              <a:rPr lang="en-US" sz="2200" dirty="0" err="1" smtClean="0"/>
              <a:t>Keop</a:t>
            </a:r>
            <a:r>
              <a:rPr lang="en-US" sz="2200" dirty="0" smtClean="0"/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0612"/>
          </a:xfrm>
        </p:spPr>
        <p:txBody>
          <a:bodyPr>
            <a:normAutofit/>
          </a:bodyPr>
          <a:lstStyle/>
          <a:p>
            <a:r>
              <a:rPr lang="en-US" dirty="0" smtClean="0"/>
              <a:t>Second Half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/>
              <a:t>Pivot Left </a:t>
            </a:r>
            <a:r>
              <a:rPr lang="en-US" sz="2400" dirty="0" smtClean="0"/>
              <a:t>180° facing toward the back doing an Outside </a:t>
            </a:r>
            <a:r>
              <a:rPr lang="en-US" sz="2400" dirty="0"/>
              <a:t>To Inside Block W/ Right </a:t>
            </a:r>
            <a:r>
              <a:rPr lang="en-US" sz="2400" dirty="0" smtClean="0"/>
              <a:t>Hand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Outside </a:t>
            </a:r>
            <a:r>
              <a:rPr lang="en-US" sz="2200" dirty="0"/>
              <a:t>to Inside </a:t>
            </a:r>
            <a:r>
              <a:rPr lang="en-US" sz="2200" dirty="0" smtClean="0"/>
              <a:t>Kick with the right foot landing in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Horse Stance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</a:t>
            </a:r>
            <a:r>
              <a:rPr lang="en-US" sz="2200" dirty="0"/>
              <a:t>Hand Side Low </a:t>
            </a:r>
            <a:r>
              <a:rPr lang="en-US" sz="2200" dirty="0" smtClean="0"/>
              <a:t>Block</a:t>
            </a:r>
            <a:endParaRPr lang="en-US" sz="2200" dirty="0"/>
          </a:p>
          <a:p>
            <a:pPr marL="457200" indent="-45720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 smtClean="0"/>
              <a:t>Snapping your head to the left looking over your left shoulder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Left </a:t>
            </a:r>
            <a:r>
              <a:rPr lang="en-US" sz="2200" dirty="0"/>
              <a:t>Hand Backhand Smack</a:t>
            </a:r>
          </a:p>
          <a:p>
            <a:pPr marL="457200" indent="-45720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 smtClean="0"/>
              <a:t>Outside </a:t>
            </a:r>
            <a:r>
              <a:rPr lang="en-US" sz="2400" dirty="0"/>
              <a:t>to Inside Kick </a:t>
            </a:r>
            <a:r>
              <a:rPr lang="en-US" sz="2400" dirty="0" smtClean="0"/>
              <a:t>with your Right </a:t>
            </a:r>
            <a:r>
              <a:rPr lang="en-US" sz="2400" dirty="0"/>
              <a:t>Foot (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Hitting Left Hand</a:t>
            </a:r>
            <a:r>
              <a:rPr lang="en-US" sz="2400" dirty="0" smtClean="0"/>
              <a:t>) landing in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Horse Stance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</a:t>
            </a:r>
            <a:r>
              <a:rPr lang="en-US" sz="2200" dirty="0"/>
              <a:t>Elbow Smash</a:t>
            </a:r>
          </a:p>
          <a:p>
            <a:pPr marL="457200" indent="-45720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 smtClean="0"/>
              <a:t>Looking over your right shoulder and bringing </a:t>
            </a:r>
            <a:r>
              <a:rPr lang="en-US" sz="2400" dirty="0"/>
              <a:t>Left Foot Behind </a:t>
            </a:r>
            <a:r>
              <a:rPr lang="en-US" sz="2400" dirty="0" smtClean="0"/>
              <a:t>Right bending your knees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hand Reinforced Back fist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Right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Fist Just Below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Eye Level</a:t>
            </a:r>
            <a:r>
              <a:rPr lang="en-US" sz="2200" dirty="0" smtClean="0"/>
              <a:t>)</a:t>
            </a:r>
          </a:p>
          <a:p>
            <a:pPr marL="457200" indent="-45720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 smtClean="0"/>
              <a:t>Turn Head to Left (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sharp breath in thru the nose</a:t>
            </a:r>
            <a:r>
              <a:rPr lang="en-US" sz="24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Step Out With Left Foot into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Back Stance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pulling right hand down as a short chamber</a:t>
            </a:r>
            <a:r>
              <a:rPr lang="en-US" sz="2200" dirty="0" smtClean="0"/>
              <a:t>) Raising Uppercut to Outstretched Position,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W/ Left Hand at shoulder Level Elbow Bent 90°, Right Hand Uppercut</a:t>
            </a:r>
            <a:r>
              <a:rPr lang="en-US" sz="2200" dirty="0" smtClean="0"/>
              <a:t>)</a:t>
            </a:r>
          </a:p>
          <a:p>
            <a:pPr marL="457200" indent="-457200">
              <a:buClrTx/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Calibri" pitchFamily="34" charset="0"/>
              <a:buAutoNum type="arabicPeriod"/>
            </a:pPr>
            <a:r>
              <a:rPr lang="en-US" sz="2400" dirty="0" smtClean="0"/>
              <a:t>Lifting Left leg into the air and bring it back down jumping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/>
              <a:t>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Jump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Height</a:t>
            </a:r>
            <a:r>
              <a:rPr lang="en-US" sz="2200" dirty="0" smtClean="0"/>
              <a:t>) </a:t>
            </a:r>
            <a:r>
              <a:rPr lang="en-US" sz="2200" dirty="0"/>
              <a:t>Right Foot in Front </a:t>
            </a:r>
            <a:r>
              <a:rPr lang="en-US" sz="2200" dirty="0" smtClean="0"/>
              <a:t>Left leg lands with toes behind right heel crouching down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Low X-Block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dirty="0" err="1" smtClean="0"/>
              <a:t>Keop</a:t>
            </a:r>
            <a:r>
              <a:rPr lang="en-US" sz="2200" dirty="0" smtClean="0"/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Last 5 Movements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US" sz="2400" dirty="0" smtClean="0"/>
              <a:t>Pivot 90° to the right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 </a:t>
            </a:r>
            <a:r>
              <a:rPr lang="en-US" sz="2400" dirty="0" smtClean="0"/>
              <a:t>with the right foot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Reinforced Two </a:t>
            </a:r>
            <a:r>
              <a:rPr lang="en-US" sz="2200" dirty="0"/>
              <a:t>Fist Middle </a:t>
            </a:r>
            <a:r>
              <a:rPr lang="en-US" sz="2200" dirty="0" smtClean="0"/>
              <a:t>Block</a:t>
            </a:r>
            <a:r>
              <a:rPr lang="en-US" sz="2200" dirty="0"/>
              <a:t> </a:t>
            </a:r>
            <a:r>
              <a:rPr lang="en-US" sz="2200" dirty="0" smtClean="0"/>
              <a:t>with the right hand blocking</a:t>
            </a:r>
            <a:endParaRPr lang="en-US" sz="2200" dirty="0"/>
          </a:p>
          <a:p>
            <a:pPr marL="457200" indent="-457200">
              <a:buClrTx/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dirty="0" smtClean="0"/>
              <a:t>Pivot 180° to the left into a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front stance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left leg in front</a:t>
            </a:r>
            <a:r>
              <a:rPr lang="en-US" sz="24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000" dirty="0" smtClean="0"/>
              <a:t>Right </a:t>
            </a:r>
            <a:r>
              <a:rPr lang="en-US" sz="2000" dirty="0"/>
              <a:t>Low Spear </a:t>
            </a:r>
            <a:r>
              <a:rPr lang="en-US" sz="2000" dirty="0" smtClean="0"/>
              <a:t>hand to the groin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000" dirty="0" smtClean="0"/>
              <a:t>Grab </a:t>
            </a:r>
            <a:r>
              <a:rPr lang="en-US" sz="2000" dirty="0"/>
              <a:t>and Pull </a:t>
            </a:r>
            <a:r>
              <a:rPr lang="en-US" sz="2000" dirty="0" smtClean="0"/>
              <a:t>with the right hand to High </a:t>
            </a:r>
            <a:r>
              <a:rPr lang="en-US" sz="2000" dirty="0"/>
              <a:t>Side Middle </a:t>
            </a:r>
            <a:r>
              <a:rPr lang="en-US" sz="2000" dirty="0" smtClean="0"/>
              <a:t>Block sliding the left foot back into a </a:t>
            </a:r>
            <a:r>
              <a:rPr lang="en-US" sz="20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000" dirty="0" smtClean="0"/>
              <a:t>Left </a:t>
            </a:r>
            <a:r>
              <a:rPr lang="en-US" sz="2000" dirty="0"/>
              <a:t>Hand Low </a:t>
            </a:r>
            <a:r>
              <a:rPr lang="en-US" sz="2000" dirty="0" smtClean="0"/>
              <a:t>Block</a:t>
            </a:r>
            <a:r>
              <a:rPr lang="en-US" sz="2000" dirty="0"/>
              <a:t> </a:t>
            </a:r>
            <a:r>
              <a:rPr lang="en-US" sz="2000" dirty="0" smtClean="0"/>
              <a:t>at the same time as middle block </a:t>
            </a:r>
            <a:endParaRPr lang="en-US" sz="2000" dirty="0"/>
          </a:p>
          <a:p>
            <a:pPr marL="457200" indent="-457200">
              <a:buClrTx/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dirty="0" smtClean="0"/>
              <a:t>Slide your </a:t>
            </a:r>
            <a:r>
              <a:rPr lang="en-US" sz="2400" dirty="0"/>
              <a:t>Left Foot to </a:t>
            </a:r>
            <a:r>
              <a:rPr lang="en-US" sz="2400" dirty="0" smtClean="0"/>
              <a:t>Right Foot into an </a:t>
            </a:r>
            <a:r>
              <a:rPr lang="en-US" sz="2400" b="1" u="sng" dirty="0">
                <a:solidFill>
                  <a:schemeClr val="bg2">
                    <a:lumMod val="50000"/>
                  </a:schemeClr>
                </a:solidFill>
              </a:rPr>
              <a:t>Attention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</a:rPr>
              <a:t>Stance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Sliding the Left Foot up the right leg to the knee and bringing it back down into an attention stance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when the left toes reach the ground come up on the right toes and set both heels on the ground at the same time with a snap of movement</a:t>
            </a:r>
            <a:r>
              <a:rPr lang="en-US" sz="2200" dirty="0" smtClean="0"/>
              <a:t>)</a:t>
            </a:r>
            <a:endParaRPr lang="en-US" sz="2400" dirty="0"/>
          </a:p>
          <a:p>
            <a:pPr marL="457200" indent="-457200">
              <a:buClrTx/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/>
              <a:t>Pivot </a:t>
            </a:r>
            <a:r>
              <a:rPr lang="en-US" sz="2400" dirty="0" smtClean="0"/>
              <a:t>Left 180</a:t>
            </a:r>
            <a:r>
              <a:rPr lang="en-US" sz="2400" dirty="0"/>
              <a:t>° Without Moving Feet or Bending </a:t>
            </a:r>
            <a:r>
              <a:rPr lang="en-US" sz="2400" dirty="0" smtClean="0"/>
              <a:t>Knees (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just allowing the balls of the feet to pivot on the ground</a:t>
            </a:r>
            <a:r>
              <a:rPr lang="en-US" sz="2400" dirty="0" smtClean="0"/>
              <a:t>)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Mountain Block </a:t>
            </a:r>
            <a:r>
              <a:rPr lang="en-US" sz="2200" dirty="0"/>
              <a:t>(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Double Side Middle Blocks</a:t>
            </a:r>
            <a:r>
              <a:rPr lang="en-US" sz="2200" dirty="0" smtClean="0"/>
              <a:t>)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400" dirty="0" smtClean="0"/>
              <a:t>Snapping head to the right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Pivot </a:t>
            </a:r>
            <a:r>
              <a:rPr lang="en-US" sz="2200" dirty="0"/>
              <a:t>right 90</a:t>
            </a:r>
            <a:r>
              <a:rPr lang="en-US" sz="2200" dirty="0" smtClean="0"/>
              <a:t>° stepping out with the right foot into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Front Stance</a:t>
            </a:r>
            <a:r>
              <a:rPr lang="en-US" sz="2200" dirty="0" smtClean="0"/>
              <a:t> 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Left Low Spear hand to the groin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Grab and Pull with the left hand to High Side Middle Block sliding the right foot back into a </a:t>
            </a:r>
            <a:r>
              <a:rPr lang="en-US" sz="2200" b="1" u="sng" dirty="0" smtClean="0">
                <a:solidFill>
                  <a:schemeClr val="bg2">
                    <a:lumMod val="50000"/>
                  </a:schemeClr>
                </a:solidFill>
              </a:rPr>
              <a:t>Back Stance</a:t>
            </a:r>
          </a:p>
          <a:p>
            <a:pPr marL="822960" lvl="1" indent="-457200">
              <a:buClrTx/>
              <a:buFont typeface="Wingdings" panose="05000000000000000000" pitchFamily="2" charset="2"/>
              <a:buChar char="v"/>
            </a:pPr>
            <a:r>
              <a:rPr lang="en-US" sz="2200" dirty="0" smtClean="0"/>
              <a:t>Right Hand Low Block</a:t>
            </a:r>
            <a:r>
              <a:rPr lang="en-US" sz="2200" dirty="0"/>
              <a:t> </a:t>
            </a:r>
            <a:r>
              <a:rPr lang="en-US" sz="2200" dirty="0" smtClean="0"/>
              <a:t>at the same time as the middle block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707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9704" y="2967335"/>
            <a:ext cx="79046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Brown belt </a:t>
            </a: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I stripe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317" y="2967335"/>
            <a:ext cx="75073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One-step sparring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7A4800"/>
      </a:dk2>
      <a:lt2>
        <a:srgbClr val="FFBE5F"/>
      </a:lt2>
      <a:accent1>
        <a:srgbClr val="B76C00"/>
      </a:accent1>
      <a:accent2>
        <a:srgbClr val="F49100"/>
      </a:accent2>
      <a:accent3>
        <a:srgbClr val="C18D25"/>
      </a:accent3>
      <a:accent4>
        <a:srgbClr val="855919"/>
      </a:accent4>
      <a:accent5>
        <a:srgbClr val="B76C00"/>
      </a:accent5>
      <a:accent6>
        <a:srgbClr val="7A4800"/>
      </a:accent6>
      <a:hlink>
        <a:srgbClr val="FFC000"/>
      </a:hlink>
      <a:folHlink>
        <a:srgbClr val="FFC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1081</TotalTime>
  <Words>1342</Words>
  <Application>Microsoft Office PowerPoint</Application>
  <PresentationFormat>On-screen Show (4:3)</PresentationFormat>
  <Paragraphs>178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 Half</vt:lpstr>
      <vt:lpstr>Last 5 Movements</vt:lpstr>
      <vt:lpstr>PowerPoint Presentation</vt:lpstr>
      <vt:lpstr>PowerPoint Presentation</vt:lpstr>
      <vt:lpstr># 21</vt:lpstr>
      <vt:lpstr># 22</vt:lpstr>
      <vt:lpstr>PowerPoint Presentation</vt:lpstr>
      <vt:lpstr>#1</vt:lpstr>
      <vt:lpstr>#2</vt:lpstr>
      <vt:lpstr>PowerPoint Presentation</vt:lpstr>
      <vt:lpstr>PowerPoint Presentation</vt:lpstr>
      <vt:lpstr># 23</vt:lpstr>
      <vt:lpstr># 24</vt:lpstr>
      <vt:lpstr>PowerPoint Presentation</vt:lpstr>
      <vt:lpstr>#3</vt:lpstr>
      <vt:lpstr>#4</vt:lpstr>
    </vt:vector>
  </TitlesOfParts>
  <Company>Parsippany 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OfficeHelper</dc:creator>
  <cp:lastModifiedBy>james</cp:lastModifiedBy>
  <cp:revision>75</cp:revision>
  <dcterms:created xsi:type="dcterms:W3CDTF">2011-03-04T21:31:50Z</dcterms:created>
  <dcterms:modified xsi:type="dcterms:W3CDTF">2015-05-07T17:03:00Z</dcterms:modified>
</cp:coreProperties>
</file>