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09" r:id="rId12"/>
    <p:sldId id="303" r:id="rId13"/>
    <p:sldId id="258" r:id="rId14"/>
    <p:sldId id="259" r:id="rId15"/>
    <p:sldId id="296" r:id="rId16"/>
    <p:sldId id="297" r:id="rId17"/>
    <p:sldId id="310" r:id="rId18"/>
    <p:sldId id="306" r:id="rId19"/>
    <p:sldId id="262" r:id="rId20"/>
    <p:sldId id="263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55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A80DBE-74A0-44B9-BCC6-CA25C0DD7545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B9F453-9DDE-4966-BF64-422986E7CC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6911F1-4D18-40DA-8953-A82DEDA7284D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AC85A-374D-4CCA-B629-7D619775E8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06666C-0C5A-44C0-8A63-AEA322B73C9D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E81B85-170F-4BB6-AA7C-2DAB5AB8E7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DADF15-79D8-4E9F-BF2B-215F24E6CA52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EFE10-688A-4E6B-93C1-34B42CDAB5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21517-84EC-462D-9631-4076A515D99F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DBC658D-A697-4472-9004-CF319AD06A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773ED7-D3D1-4F69-8004-E01EC246F211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774D3-1649-43E2-B14B-FC848325B4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E1C5BC-FA8D-4649-94DB-154C5CA6BC0D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BE5A9-4316-4105-81B8-3A303B476C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6845C-DB6A-419D-ABED-6BA219AA7F02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8B2AD-B5DC-4319-9F5A-42358E5FC1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09F456-C349-4154-97B9-9D21F14A8C5F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DC886-9025-4670-8BC9-1D3128B0A3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CDAF1-7281-434F-85F0-C42E2AB0105C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CC500-DD98-42D5-BC28-823F99CA48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FBE9B7-3C23-4550-8C33-CB8736663F0C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A242A0B3-58A3-4963-89CF-8F83378938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647411A-0B68-49F2-A7BE-52572840F3C3}" type="datetimeFigureOut">
              <a:rPr lang="en-US" smtClean="0"/>
              <a:pPr>
                <a:defRPr/>
              </a:pPr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3F5E923-EFE5-4A00-859D-9B7606A3E9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1" y="1524000"/>
            <a:ext cx="76962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ORANGE BELT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000" dirty="0"/>
              <a:t>Look over back shoulder *your Left shoulder* 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Bring your left hand *</a:t>
            </a:r>
            <a:r>
              <a:rPr lang="en-US" sz="1800" dirty="0">
                <a:solidFill>
                  <a:srgbClr val="FF3300"/>
                </a:solidFill>
              </a:rPr>
              <a:t>your ready hand</a:t>
            </a:r>
            <a:r>
              <a:rPr lang="en-US" sz="1800" dirty="0"/>
              <a:t>* to your Right shoulder *</a:t>
            </a:r>
            <a:r>
              <a:rPr lang="en-US" sz="1800" dirty="0">
                <a:solidFill>
                  <a:srgbClr val="FF3300"/>
                </a:solidFill>
              </a:rPr>
              <a:t>stinky sock</a:t>
            </a:r>
            <a:r>
              <a:rPr lang="en-US" sz="1800" dirty="0"/>
              <a:t>* also put you right hand on your right hip (</a:t>
            </a:r>
            <a:r>
              <a:rPr lang="en-US" sz="1800" dirty="0" err="1"/>
              <a:t>shhhh</a:t>
            </a:r>
            <a:r>
              <a:rPr lang="en-US" sz="1800" dirty="0"/>
              <a:t> your  butt)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Turn 90° to the Left step with your Left foot into a </a:t>
            </a:r>
            <a:r>
              <a:rPr lang="en-US" sz="1800" b="1" u="sng" dirty="0">
                <a:solidFill>
                  <a:srgbClr val="FF3300"/>
                </a:solidFill>
              </a:rPr>
              <a:t>Back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Reinforced Low Knife-hand block (</a:t>
            </a:r>
            <a:r>
              <a:rPr lang="en-US" sz="1800" dirty="0">
                <a:solidFill>
                  <a:srgbClr val="FF3300"/>
                </a:solidFill>
              </a:rPr>
              <a:t>reinforced hand solar plexus</a:t>
            </a:r>
            <a:r>
              <a:rPr lang="en-US" sz="1800" dirty="0"/>
              <a:t> *</a:t>
            </a:r>
            <a:r>
              <a:rPr lang="en-US" sz="1800" dirty="0">
                <a:solidFill>
                  <a:srgbClr val="FF3300"/>
                </a:solidFill>
              </a:rPr>
              <a:t>soft squishy part</a:t>
            </a:r>
            <a:r>
              <a:rPr lang="en-US" sz="1800" dirty="0"/>
              <a:t>*)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000" dirty="0"/>
              <a:t>Step Forward with Right Foot 45° into a Back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bring your right hand to your left shoulder, and left hand to your left hip (</a:t>
            </a:r>
            <a:r>
              <a:rPr lang="en-US" sz="1800" dirty="0" err="1"/>
              <a:t>shhhh</a:t>
            </a:r>
            <a:r>
              <a:rPr lang="en-US" sz="1800" dirty="0"/>
              <a:t> your  butt)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Reinforced Low Knife-hand block (</a:t>
            </a:r>
            <a:r>
              <a:rPr lang="en-US" sz="1800" dirty="0">
                <a:solidFill>
                  <a:srgbClr val="FF3300"/>
                </a:solidFill>
              </a:rPr>
              <a:t>reinforced hand to solar plexus</a:t>
            </a:r>
            <a:r>
              <a:rPr lang="en-US" sz="1800" dirty="0"/>
              <a:t> *</a:t>
            </a:r>
            <a:r>
              <a:rPr lang="en-US" sz="1800" dirty="0">
                <a:solidFill>
                  <a:srgbClr val="FF3300"/>
                </a:solidFill>
              </a:rPr>
              <a:t>soft squishy part</a:t>
            </a:r>
            <a:r>
              <a:rPr lang="en-US" sz="1800" dirty="0"/>
              <a:t>*)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000" dirty="0"/>
              <a:t>bring your right hand to your left shoulder, and left hand to your left hip (</a:t>
            </a:r>
            <a:r>
              <a:rPr lang="en-US" sz="2000" dirty="0" err="1"/>
              <a:t>shhhh</a:t>
            </a:r>
            <a:r>
              <a:rPr lang="en-US" sz="2000" dirty="0"/>
              <a:t> your  butt)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looking over your right shoulder, front foot Pivots 135° to the right into a </a:t>
            </a:r>
            <a:r>
              <a:rPr lang="en-US" sz="1800" b="1" u="sng" dirty="0"/>
              <a:t>Back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Reinforced Low Knife-hand block (</a:t>
            </a:r>
            <a:r>
              <a:rPr lang="en-US" sz="1800" dirty="0">
                <a:solidFill>
                  <a:srgbClr val="FF3300"/>
                </a:solidFill>
              </a:rPr>
              <a:t>reinforced hand to solar plexus</a:t>
            </a:r>
            <a:r>
              <a:rPr lang="en-US" sz="1800" dirty="0"/>
              <a:t>*</a:t>
            </a:r>
            <a:r>
              <a:rPr lang="en-US" sz="1800" dirty="0">
                <a:solidFill>
                  <a:srgbClr val="FF3300"/>
                </a:solidFill>
              </a:rPr>
              <a:t>soft squishy part</a:t>
            </a:r>
            <a:r>
              <a:rPr lang="en-US" sz="1800" dirty="0"/>
              <a:t>*)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000" dirty="0"/>
              <a:t>Step Forward with Left Foot 45° into a </a:t>
            </a:r>
            <a:r>
              <a:rPr lang="en-US" sz="2000" b="1" u="sng" dirty="0">
                <a:solidFill>
                  <a:srgbClr val="FF3300"/>
                </a:solidFill>
              </a:rPr>
              <a:t>Back stance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bring your left hand to your right shoulder and your right hand to your right hip (</a:t>
            </a:r>
            <a:r>
              <a:rPr lang="en-US" sz="1800" dirty="0" err="1"/>
              <a:t>shhhh</a:t>
            </a:r>
            <a:r>
              <a:rPr lang="en-US" sz="1800" dirty="0"/>
              <a:t> your  butt)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Reinforced Low Knife-hand block (</a:t>
            </a:r>
            <a:r>
              <a:rPr lang="en-US" sz="1800" dirty="0">
                <a:solidFill>
                  <a:srgbClr val="FF3300"/>
                </a:solidFill>
              </a:rPr>
              <a:t>reinforced hand to solar plexus</a:t>
            </a:r>
            <a:r>
              <a:rPr lang="en-US" sz="1800" dirty="0"/>
              <a:t>*</a:t>
            </a:r>
            <a:r>
              <a:rPr lang="en-US" sz="1800" dirty="0">
                <a:solidFill>
                  <a:srgbClr val="FF3300"/>
                </a:solidFill>
              </a:rPr>
              <a:t>soft squishy spot</a:t>
            </a:r>
            <a:r>
              <a:rPr lang="en-US" sz="1800" dirty="0"/>
              <a:t>*)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1" y="1524000"/>
            <a:ext cx="76962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White Stripe</a:t>
            </a:r>
          </a:p>
        </p:txBody>
      </p:sp>
    </p:spTree>
    <p:extLst>
      <p:ext uri="{BB962C8B-B14F-4D97-AF65-F5344CB8AC3E}">
        <p14:creationId xmlns:p14="http://schemas.microsoft.com/office/powerpoint/2010/main" val="1045136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3310" y="1676400"/>
            <a:ext cx="801738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One step sparring</a:t>
            </a:r>
          </a:p>
        </p:txBody>
      </p:sp>
    </p:spTree>
    <p:extLst>
      <p:ext uri="{BB962C8B-B14F-4D97-AF65-F5344CB8AC3E}">
        <p14:creationId xmlns:p14="http://schemas.microsoft.com/office/powerpoint/2010/main" val="406200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5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Arial" charset="0"/>
              <a:buNone/>
            </a:pPr>
            <a:r>
              <a:rPr lang="en-US" sz="2400" dirty="0"/>
              <a:t>Counts: Attacker right leg back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rgbClr val="FF3300"/>
                </a:solidFill>
              </a:rPr>
              <a:t>right leg back</a:t>
            </a:r>
            <a:r>
              <a:rPr lang="en-US" sz="2400" dirty="0"/>
              <a:t>* Front snap kick w/ right leg to solar plexus landing in front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Right hand outside to inside block (</a:t>
            </a:r>
            <a:r>
              <a:rPr lang="en-US" sz="2200" dirty="0">
                <a:solidFill>
                  <a:srgbClr val="FF3300"/>
                </a:solidFill>
              </a:rPr>
              <a:t>pivoting your hips so your knot of your belt and your chest face the #9</a:t>
            </a:r>
            <a:r>
              <a:rPr lang="en-US" sz="22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Punch to the spot in between the nose and upper lip w/ left hand (</a:t>
            </a:r>
            <a:r>
              <a:rPr lang="en-US" sz="2400" dirty="0">
                <a:solidFill>
                  <a:srgbClr val="FF3300"/>
                </a:solidFill>
              </a:rPr>
              <a:t>pivoting back to face the #12</a:t>
            </a:r>
            <a:r>
              <a:rPr lang="en-US" sz="2400" dirty="0"/>
              <a:t>)(</a:t>
            </a:r>
            <a:r>
              <a:rPr lang="en-US" sz="2400" dirty="0">
                <a:solidFill>
                  <a:srgbClr val="FF3300"/>
                </a:solidFill>
              </a:rPr>
              <a:t>Leaving your hand out</a:t>
            </a:r>
            <a:r>
              <a:rPr lang="en-US" sz="24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Push opponents punch hand down w/ your left 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slide your front foot back half way to your back foot</a:t>
            </a:r>
          </a:p>
          <a:p>
            <a:pPr marL="883920" lvl="1" indent="-609600">
              <a:buFont typeface="Arial" charset="0"/>
              <a:buAutoNum type="arabicPeriod"/>
            </a:pPr>
            <a:endParaRPr lang="en-US" sz="22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Inside to outside kick w/ left leg to temple. </a:t>
            </a:r>
            <a:r>
              <a:rPr lang="en-US" sz="2400" b="1" u="sng" dirty="0" err="1"/>
              <a:t>Keop</a:t>
            </a:r>
            <a:endParaRPr lang="en-US" sz="2400" b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# 6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en-US" sz="2400" dirty="0"/>
              <a:t>Counts: Attacker right leg back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rgbClr val="FF3300"/>
                </a:solidFill>
              </a:rPr>
              <a:t>Left leg back</a:t>
            </a:r>
            <a:r>
              <a:rPr lang="en-US" sz="2400" dirty="0"/>
              <a:t>* Front snap kick w/ Left leg to solar plexus landing in front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Left hand outside to inside block (</a:t>
            </a:r>
            <a:r>
              <a:rPr lang="en-US" sz="2200" dirty="0">
                <a:solidFill>
                  <a:srgbClr val="FF3300"/>
                </a:solidFill>
              </a:rPr>
              <a:t>pivoting your hips so your knot of your belt and your chest face the #3</a:t>
            </a:r>
            <a:r>
              <a:rPr lang="en-US" sz="2200" dirty="0"/>
              <a:t>)</a:t>
            </a:r>
          </a:p>
          <a:p>
            <a:pPr marL="609600" indent="-609600">
              <a:buFont typeface="Arial" charset="0"/>
              <a:buAutoNum type="arabicPeriod"/>
            </a:pPr>
            <a:endParaRPr lang="en-US" sz="2400" dirty="0"/>
          </a:p>
          <a:p>
            <a:pPr marL="609600" indent="-609600">
              <a:buFont typeface="Arial" charset="0"/>
              <a:buAutoNum type="arabicPeriod"/>
            </a:pPr>
            <a:r>
              <a:rPr lang="en-US" sz="2400" dirty="0"/>
              <a:t>Punch to the spot in between the nose and upper lip w/ Right hand (</a:t>
            </a:r>
            <a:r>
              <a:rPr lang="en-US" sz="2400" dirty="0">
                <a:solidFill>
                  <a:srgbClr val="FF3300"/>
                </a:solidFill>
              </a:rPr>
              <a:t>pivoting back to face the #12</a:t>
            </a:r>
            <a:r>
              <a:rPr lang="en-US" sz="2400" dirty="0"/>
              <a:t>) (</a:t>
            </a:r>
            <a:r>
              <a:rPr lang="en-US" sz="2400" dirty="0">
                <a:solidFill>
                  <a:srgbClr val="FF3300"/>
                </a:solidFill>
              </a:rPr>
              <a:t>Leaving your hand out</a:t>
            </a:r>
            <a:r>
              <a:rPr lang="en-US" sz="2400" dirty="0"/>
              <a:t>)</a:t>
            </a:r>
          </a:p>
          <a:p>
            <a:pPr marL="609600" indent="-609600">
              <a:buFont typeface="Arial" charset="0"/>
              <a:buAutoNum type="arabicPeriod"/>
            </a:pPr>
            <a:endParaRPr lang="en-US" sz="2400" dirty="0"/>
          </a:p>
          <a:p>
            <a:pPr marL="609600" indent="-609600">
              <a:buFont typeface="Arial" charset="0"/>
              <a:buAutoNum type="arabicPeriod"/>
            </a:pPr>
            <a:r>
              <a:rPr lang="en-US" sz="2400" dirty="0"/>
              <a:t>Push opponents punch hand down w/ your Right 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slide your front foot back half way to your back foot</a:t>
            </a:r>
          </a:p>
          <a:p>
            <a:pPr marL="883920" lvl="1" indent="-609600">
              <a:buFont typeface="Arial" charset="0"/>
              <a:buAutoNum type="arabicPeriod"/>
            </a:pPr>
            <a:endParaRPr lang="en-US" sz="2200" dirty="0"/>
          </a:p>
          <a:p>
            <a:pPr marL="609600" indent="-609600">
              <a:buFont typeface="Arial" charset="0"/>
              <a:buAutoNum type="arabicPeriod"/>
            </a:pPr>
            <a:r>
              <a:rPr lang="en-US" sz="2400" dirty="0"/>
              <a:t>Inside to outside kick w/ Right leg to temple. </a:t>
            </a:r>
            <a:r>
              <a:rPr lang="en-US" sz="2400" b="1" u="sng" dirty="0" err="1"/>
              <a:t>Keop</a:t>
            </a:r>
            <a:endParaRPr lang="en-US" sz="2400" b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7</a:t>
            </a:r>
          </a:p>
        </p:txBody>
      </p:sp>
      <p:sp>
        <p:nvSpPr>
          <p:cNvPr id="31746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dirty="0"/>
              <a:t>Counts: Attacker step back right leg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rgbClr val="FF0000"/>
                </a:solidFill>
              </a:rPr>
              <a:t>right leg back</a:t>
            </a:r>
            <a:r>
              <a:rPr lang="en-US" sz="2400" dirty="0"/>
              <a:t>* Right leg Outside-inside kick (blocking opponent’s punch) 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Chamber for Side kick w/ right leg</a:t>
            </a:r>
          </a:p>
          <a:p>
            <a:pPr marL="731520" lvl="1" indent="-457200">
              <a:lnSpc>
                <a:spcPct val="90000"/>
              </a:lnSpc>
              <a:buFont typeface="Arial" charset="0"/>
              <a:buAutoNum type="arabicPeriod"/>
            </a:pPr>
            <a:endParaRPr lang="en-US" sz="2200" dirty="0"/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Side kick (</a:t>
            </a:r>
            <a:r>
              <a:rPr lang="en-US" sz="2400" dirty="0">
                <a:solidFill>
                  <a:srgbClr val="FF0000"/>
                </a:solidFill>
              </a:rPr>
              <a:t>foot lands on #2</a:t>
            </a:r>
            <a:r>
              <a:rPr lang="en-US" sz="2400" dirty="0"/>
              <a:t>) in a </a:t>
            </a:r>
            <a:r>
              <a:rPr lang="en-US" sz="2400" b="1" u="sng" dirty="0">
                <a:solidFill>
                  <a:srgbClr val="FF0000"/>
                </a:solidFill>
              </a:rPr>
              <a:t>front stance </a:t>
            </a:r>
            <a:r>
              <a:rPr lang="en-US" sz="2400" dirty="0"/>
              <a:t>w/ right leg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Reverse punch left hand to attacker’s nose </a:t>
            </a:r>
          </a:p>
          <a:p>
            <a:pPr marL="1005840" lvl="2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1800" dirty="0"/>
              <a:t>(</a:t>
            </a:r>
            <a:r>
              <a:rPr lang="en-US" sz="1800" dirty="0">
                <a:solidFill>
                  <a:srgbClr val="FF0000"/>
                </a:solidFill>
              </a:rPr>
              <a:t>move your and past opponent’s face to your right side</a:t>
            </a:r>
            <a:r>
              <a:rPr lang="en-US" sz="1800" dirty="0"/>
              <a:t>).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Hook opponent’s neck w/ left hand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pull opponent down with left hand (</a:t>
            </a:r>
            <a:r>
              <a:rPr lang="en-US" sz="2200" dirty="0">
                <a:solidFill>
                  <a:srgbClr val="FF0000"/>
                </a:solidFill>
              </a:rPr>
              <a:t>at the same time</a:t>
            </a:r>
            <a:r>
              <a:rPr lang="en-US" sz="2200" dirty="0"/>
              <a:t>) knee attack with left knee to solar plexus (</a:t>
            </a:r>
            <a:r>
              <a:rPr lang="en-US" sz="2200" dirty="0">
                <a:solidFill>
                  <a:srgbClr val="FF0000"/>
                </a:solidFill>
              </a:rPr>
              <a:t>using thigh to hit opponent</a:t>
            </a:r>
            <a:r>
              <a:rPr lang="en-US" sz="2200" dirty="0"/>
              <a:t>) (</a:t>
            </a:r>
            <a:r>
              <a:rPr lang="en-US" sz="2200" dirty="0">
                <a:solidFill>
                  <a:srgbClr val="FF0000"/>
                </a:solidFill>
              </a:rPr>
              <a:t>foot lands back in original spot</a:t>
            </a:r>
            <a:r>
              <a:rPr lang="en-US" sz="2200" dirty="0"/>
              <a:t>)</a:t>
            </a:r>
          </a:p>
          <a:p>
            <a:pPr marL="457200" indent="-4572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Holding head down with left hand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Elbow strike to small of the back w/ right Elbow in a </a:t>
            </a:r>
            <a:r>
              <a:rPr lang="en-US" sz="2200" b="1" u="sng" dirty="0">
                <a:solidFill>
                  <a:srgbClr val="FF0000"/>
                </a:solidFill>
              </a:rPr>
              <a:t>Horse stance</a:t>
            </a:r>
            <a:r>
              <a:rPr lang="en-US" sz="2200" dirty="0"/>
              <a:t> </a:t>
            </a:r>
            <a:r>
              <a:rPr lang="en-US" sz="2200" b="1" u="sng" dirty="0" err="1"/>
              <a:t>Keop</a:t>
            </a:r>
            <a:r>
              <a:rPr lang="en-US" sz="2200" b="1" u="sng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3032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8</a:t>
            </a:r>
          </a:p>
        </p:txBody>
      </p:sp>
      <p:sp>
        <p:nvSpPr>
          <p:cNvPr id="32770" name="Rectangl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400" dirty="0"/>
              <a:t>Counts: Attacker step back Left leg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*</a:t>
            </a:r>
            <a:r>
              <a:rPr lang="en-US" sz="2400" dirty="0">
                <a:solidFill>
                  <a:srgbClr val="FF0000"/>
                </a:solidFill>
              </a:rPr>
              <a:t>Left leg back</a:t>
            </a:r>
            <a:r>
              <a:rPr lang="en-US" sz="2400" dirty="0"/>
              <a:t>* Left leg Outside-inside kick (blocking opponent’s punch) 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Chamber for Side kick w/ Left leg</a:t>
            </a:r>
          </a:p>
          <a:p>
            <a:pPr marL="731520" lvl="1" indent="-457200">
              <a:lnSpc>
                <a:spcPct val="90000"/>
              </a:lnSpc>
              <a:buFont typeface="Arial" charset="0"/>
              <a:buAutoNum type="arabicPeriod"/>
            </a:pPr>
            <a:endParaRPr lang="en-US" sz="2200" dirty="0"/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Side kick (</a:t>
            </a:r>
            <a:r>
              <a:rPr lang="en-US" sz="2400" dirty="0">
                <a:solidFill>
                  <a:srgbClr val="FF0000"/>
                </a:solidFill>
              </a:rPr>
              <a:t>foot lands on #10</a:t>
            </a:r>
            <a:r>
              <a:rPr lang="en-US" sz="2400" dirty="0"/>
              <a:t>) in a </a:t>
            </a:r>
            <a:r>
              <a:rPr lang="en-US" sz="2400" b="1" u="sng" dirty="0">
                <a:solidFill>
                  <a:srgbClr val="FF0000"/>
                </a:solidFill>
              </a:rPr>
              <a:t>front stance </a:t>
            </a:r>
            <a:r>
              <a:rPr lang="en-US" sz="2400" dirty="0"/>
              <a:t>w/ Left leg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Reverse punch Right hand to attacker’s nose </a:t>
            </a:r>
          </a:p>
          <a:p>
            <a:pPr marL="1005840" lvl="2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1800" dirty="0"/>
              <a:t>(</a:t>
            </a:r>
            <a:r>
              <a:rPr lang="en-US" sz="1800" dirty="0">
                <a:solidFill>
                  <a:srgbClr val="FF0000"/>
                </a:solidFill>
              </a:rPr>
              <a:t>move your and past opponent’s face to your Left side</a:t>
            </a:r>
            <a:r>
              <a:rPr lang="en-US" sz="1800" dirty="0"/>
              <a:t>).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Hook opponent’s neck w/ Right hand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pull opponent down with Right hand (</a:t>
            </a:r>
            <a:r>
              <a:rPr lang="en-US" sz="2200" dirty="0">
                <a:solidFill>
                  <a:srgbClr val="FF0000"/>
                </a:solidFill>
              </a:rPr>
              <a:t>at the same time</a:t>
            </a:r>
            <a:r>
              <a:rPr lang="en-US" sz="2200" dirty="0"/>
              <a:t>) knee attack with Right knee to solar plexus (</a:t>
            </a:r>
            <a:r>
              <a:rPr lang="en-US" sz="2200" dirty="0">
                <a:solidFill>
                  <a:srgbClr val="FF0000"/>
                </a:solidFill>
              </a:rPr>
              <a:t>using thigh to hit opponent</a:t>
            </a:r>
            <a:r>
              <a:rPr lang="en-US" sz="2200" dirty="0"/>
              <a:t>) (</a:t>
            </a:r>
            <a:r>
              <a:rPr lang="en-US" sz="2200" dirty="0">
                <a:solidFill>
                  <a:srgbClr val="FF0000"/>
                </a:solidFill>
              </a:rPr>
              <a:t>foot lands back in original spot</a:t>
            </a:r>
            <a:r>
              <a:rPr lang="en-US" sz="2200" dirty="0"/>
              <a:t>)</a:t>
            </a:r>
          </a:p>
          <a:p>
            <a:pPr marL="4572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en-US" sz="2400" dirty="0"/>
              <a:t>Holding head down with Right hand</a:t>
            </a:r>
          </a:p>
          <a:p>
            <a:pPr marL="731520" lvl="1" indent="-45720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2200" dirty="0"/>
              <a:t>Elbow strike to small of the back w/ Left Elbow in a </a:t>
            </a:r>
            <a:r>
              <a:rPr lang="en-US" sz="2200" b="1" u="sng" dirty="0">
                <a:solidFill>
                  <a:srgbClr val="FF0000"/>
                </a:solidFill>
              </a:rPr>
              <a:t>Horse stance</a:t>
            </a:r>
            <a:r>
              <a:rPr lang="en-US" sz="2200" dirty="0"/>
              <a:t> </a:t>
            </a:r>
            <a:r>
              <a:rPr lang="en-US" sz="2200" b="1" u="sng" dirty="0" err="1"/>
              <a:t>Keop</a:t>
            </a:r>
            <a:r>
              <a:rPr lang="en-US" sz="2200" b="1" u="sng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10719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1" y="1524000"/>
            <a:ext cx="76962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Blue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Stripe</a:t>
            </a:r>
          </a:p>
        </p:txBody>
      </p:sp>
    </p:spTree>
    <p:extLst>
      <p:ext uri="{BB962C8B-B14F-4D97-AF65-F5344CB8AC3E}">
        <p14:creationId xmlns:p14="http://schemas.microsoft.com/office/powerpoint/2010/main" val="2967795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0"/>
            <a:ext cx="8762999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Self-defense</a:t>
            </a:r>
          </a:p>
          <a:p>
            <a:pPr algn="ctr">
              <a:defRPr/>
            </a:pPr>
            <a:r>
              <a:rPr lang="en-US" sz="40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Same side grip</a:t>
            </a:r>
          </a:p>
        </p:txBody>
      </p:sp>
    </p:spTree>
    <p:extLst>
      <p:ext uri="{BB962C8B-B14F-4D97-AF65-F5344CB8AC3E}">
        <p14:creationId xmlns:p14="http://schemas.microsoft.com/office/powerpoint/2010/main" val="4272395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1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buFont typeface="Arial" charset="0"/>
              <a:buNone/>
            </a:pPr>
            <a:r>
              <a:rPr lang="en-US" dirty="0"/>
              <a:t>Counts: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Step forward with your left foot (</a:t>
            </a:r>
            <a:r>
              <a:rPr lang="en-US" sz="2400" dirty="0">
                <a:solidFill>
                  <a:srgbClr val="FF0000"/>
                </a:solidFill>
              </a:rPr>
              <a:t>onto the # 12</a:t>
            </a:r>
            <a:r>
              <a:rPr lang="en-US" sz="2400" dirty="0"/>
              <a:t>) into a </a:t>
            </a:r>
            <a:r>
              <a:rPr lang="en-US" sz="2400" b="1" u="sng" dirty="0">
                <a:solidFill>
                  <a:srgbClr val="FF0000"/>
                </a:solidFill>
              </a:rPr>
              <a:t>horse stance</a:t>
            </a:r>
            <a:r>
              <a:rPr lang="en-US" sz="2400" dirty="0"/>
              <a:t>.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Turn your wrist so that your palm is facing up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pull your hand up and into you chest (</a:t>
            </a:r>
            <a:r>
              <a:rPr lang="en-US" sz="2200" dirty="0">
                <a:solidFill>
                  <a:srgbClr val="FF0000"/>
                </a:solidFill>
              </a:rPr>
              <a:t>like making a muscle</a:t>
            </a:r>
            <a:r>
              <a:rPr lang="en-US" sz="22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Back fist to the nose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Back fist to the groin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Left foot steps over your opponent’s foot (</a:t>
            </a:r>
            <a:r>
              <a:rPr lang="en-US" sz="2400" dirty="0">
                <a:solidFill>
                  <a:srgbClr val="FF0000"/>
                </a:solidFill>
              </a:rPr>
              <a:t>to the #10</a:t>
            </a:r>
            <a:r>
              <a:rPr lang="en-US" sz="2400" dirty="0"/>
              <a:t>) into a </a:t>
            </a:r>
            <a:r>
              <a:rPr lang="en-US" sz="2400" b="1" u="sng" dirty="0">
                <a:solidFill>
                  <a:srgbClr val="FF0000"/>
                </a:solidFill>
              </a:rPr>
              <a:t>front stance</a:t>
            </a:r>
            <a:r>
              <a:rPr lang="en-US" sz="2400" dirty="0"/>
              <a:t> </a:t>
            </a:r>
            <a:r>
              <a:rPr lang="en-US" sz="2400" b="1" u="sng" dirty="0"/>
              <a:t>pivot your hips</a:t>
            </a:r>
            <a:r>
              <a:rPr lang="en-US" sz="2400" dirty="0"/>
              <a:t>!*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your right hand swings for the side striking your opponent in the temple with a ridge hand attack *</a:t>
            </a:r>
            <a:r>
              <a:rPr lang="en-US" sz="2200" dirty="0">
                <a:solidFill>
                  <a:srgbClr val="FF0000"/>
                </a:solidFill>
              </a:rPr>
              <a:t>pull thumb into palm for ridge hand</a:t>
            </a:r>
            <a:r>
              <a:rPr lang="en-US" sz="2200" dirty="0"/>
              <a:t>*. </a:t>
            </a:r>
            <a:r>
              <a:rPr lang="en-US" sz="2200" b="1" u="sng" dirty="0" err="1"/>
              <a:t>Keop</a:t>
            </a:r>
            <a:r>
              <a:rPr lang="en-US" sz="2200" b="1" u="sng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2"/>
          <p:cNvSpPr txBox="1">
            <a:spLocks noChangeArrowheads="1"/>
          </p:cNvSpPr>
          <p:nvPr/>
        </p:nvSpPr>
        <p:spPr bwMode="auto">
          <a:xfrm>
            <a:off x="228600" y="457200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b="1" i="1" u="sng" dirty="0"/>
              <a:t>Red Stripe – Forms</a:t>
            </a:r>
          </a:p>
          <a:p>
            <a:pPr lvl="1">
              <a:buFont typeface="Arial" charset="0"/>
              <a:buChar char="•"/>
            </a:pPr>
            <a:r>
              <a:rPr lang="en-US" sz="2800" dirty="0" err="1"/>
              <a:t>Pyung</a:t>
            </a:r>
            <a:r>
              <a:rPr lang="en-US" sz="2800" dirty="0"/>
              <a:t>  </a:t>
            </a:r>
            <a:r>
              <a:rPr lang="en-US" sz="2800" dirty="0" err="1"/>
              <a:t>Ahn</a:t>
            </a:r>
            <a:r>
              <a:rPr lang="en-US" sz="2800" dirty="0"/>
              <a:t> Cho Dan</a:t>
            </a:r>
          </a:p>
          <a:p>
            <a:pPr lvl="1">
              <a:buFont typeface="Arial" charset="0"/>
              <a:buChar char="•"/>
            </a:pP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b="1" i="1" u="sng" dirty="0"/>
              <a:t>White Stripe – One Step Sparring</a:t>
            </a:r>
          </a:p>
          <a:p>
            <a:pPr lvl="1">
              <a:buFont typeface="Arial" charset="0"/>
              <a:buChar char="•"/>
            </a:pPr>
            <a:r>
              <a:rPr lang="en-US" sz="2800" dirty="0"/>
              <a:t>One-Step Sparring 5 – 8</a:t>
            </a:r>
          </a:p>
          <a:p>
            <a:pPr lvl="1">
              <a:buFont typeface="Arial" charset="0"/>
              <a:buChar char="•"/>
            </a:pP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b="1" i="1" u="sng" dirty="0"/>
              <a:t>Blue Stripe – Self Defense</a:t>
            </a:r>
          </a:p>
          <a:p>
            <a:pPr lvl="1">
              <a:buFont typeface="Arial" charset="0"/>
              <a:buChar char="•"/>
            </a:pPr>
            <a:r>
              <a:rPr lang="en-US" sz="2800" dirty="0"/>
              <a:t>Same Side Grips 1 – 4</a:t>
            </a:r>
          </a:p>
          <a:p>
            <a:pPr lvl="1">
              <a:buFont typeface="Arial" charset="0"/>
              <a:buChar char="•"/>
            </a:pPr>
            <a:endParaRPr lang="en-US" sz="2800" dirty="0"/>
          </a:p>
          <a:p>
            <a:pPr>
              <a:buFont typeface="Arial" charset="0"/>
              <a:buChar char="•"/>
            </a:pPr>
            <a:r>
              <a:rPr lang="en-US" sz="2800" b="1" i="1" u="sng" dirty="0"/>
              <a:t>Purple Belt</a:t>
            </a:r>
          </a:p>
          <a:p>
            <a:pPr lvl="1">
              <a:buFont typeface="Arial" charset="0"/>
              <a:buChar char="•"/>
            </a:pPr>
            <a:r>
              <a:rPr lang="en-US" sz="2800" dirty="0"/>
              <a:t>All Yellow Belt Material</a:t>
            </a:r>
            <a:r>
              <a:rPr lang="en-US" sz="2800"/>
              <a:t>, Plus</a:t>
            </a:r>
            <a:r>
              <a:rPr lang="en-US" sz="2800" dirty="0"/>
              <a:t>:</a:t>
            </a:r>
          </a:p>
          <a:p>
            <a:pPr lvl="1">
              <a:buFont typeface="Arial" charset="0"/>
              <a:buChar char="•"/>
            </a:pPr>
            <a:r>
              <a:rPr lang="en-US" sz="2800" dirty="0" err="1"/>
              <a:t>Pyung</a:t>
            </a:r>
            <a:r>
              <a:rPr lang="en-US" sz="2800" dirty="0"/>
              <a:t>  </a:t>
            </a:r>
            <a:r>
              <a:rPr lang="en-US" sz="2800" dirty="0" err="1"/>
              <a:t>Ahn</a:t>
            </a:r>
            <a:r>
              <a:rPr lang="en-US" sz="2800" dirty="0"/>
              <a:t> Cho Dan</a:t>
            </a:r>
          </a:p>
          <a:p>
            <a:pPr lvl="1">
              <a:buFont typeface="Arial" charset="0"/>
              <a:buChar char="•"/>
            </a:pPr>
            <a:r>
              <a:rPr lang="en-US" sz="2800" dirty="0"/>
              <a:t>One-Step Sparring 5 – 8</a:t>
            </a:r>
          </a:p>
          <a:p>
            <a:pPr lvl="1">
              <a:buFont typeface="Arial" charset="0"/>
              <a:buChar char="•"/>
            </a:pPr>
            <a:r>
              <a:rPr lang="en-US" sz="2800" dirty="0"/>
              <a:t>Same Side Grips 1 – 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2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buFont typeface="Arial" charset="0"/>
              <a:buNone/>
            </a:pPr>
            <a:r>
              <a:rPr lang="en-US" dirty="0"/>
              <a:t>Counts: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Step out with your left foot (</a:t>
            </a:r>
            <a:r>
              <a:rPr lang="en-US" sz="2400" dirty="0">
                <a:solidFill>
                  <a:srgbClr val="FF0000"/>
                </a:solidFill>
              </a:rPr>
              <a:t>onto the #10</a:t>
            </a:r>
            <a:r>
              <a:rPr lang="en-US" sz="2400" dirty="0"/>
              <a:t>) into a </a:t>
            </a:r>
            <a:r>
              <a:rPr lang="en-US" sz="2400" b="1" u="sng" dirty="0">
                <a:solidFill>
                  <a:srgbClr val="FF0000"/>
                </a:solidFill>
              </a:rPr>
              <a:t>Front stance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 Your left hand rotates upward to cover your opponent’s wrist (</a:t>
            </a:r>
            <a:r>
              <a:rPr lang="en-US" sz="2200" dirty="0">
                <a:solidFill>
                  <a:srgbClr val="FF0000"/>
                </a:solidFill>
              </a:rPr>
              <a:t>do not break their grip yet</a:t>
            </a:r>
            <a:r>
              <a:rPr lang="en-US" sz="2200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Your right hand does an outside to inside Soo do chop (</a:t>
            </a:r>
            <a:r>
              <a:rPr lang="en-US" sz="2200" dirty="0">
                <a:solidFill>
                  <a:srgbClr val="FF0000"/>
                </a:solidFill>
              </a:rPr>
              <a:t>striking the neck of your opponent</a:t>
            </a:r>
            <a:r>
              <a:rPr lang="en-US" sz="22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Grab opponent’s wrist with your left 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Grab behind their neck with your right hand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en-US" sz="2400" dirty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Pull down on your opponent’s neck so that their nose goes into your elbow (</a:t>
            </a:r>
            <a:r>
              <a:rPr lang="en-US" sz="2400" dirty="0">
                <a:solidFill>
                  <a:srgbClr val="FF0000"/>
                </a:solidFill>
              </a:rPr>
              <a:t>smell my elbow</a:t>
            </a:r>
            <a:r>
              <a:rPr lang="en-US" sz="2400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knee attack (</a:t>
            </a:r>
            <a:r>
              <a:rPr lang="en-US" sz="2200" dirty="0">
                <a:solidFill>
                  <a:srgbClr val="FF0000"/>
                </a:solidFill>
              </a:rPr>
              <a:t>aim with your thigh and not your knee like doing a round house kick</a:t>
            </a:r>
            <a:r>
              <a:rPr lang="en-US" sz="2200" dirty="0"/>
              <a:t>) </a:t>
            </a:r>
            <a:r>
              <a:rPr lang="en-US" sz="2200" b="1" u="sng" dirty="0" err="1"/>
              <a:t>Keop</a:t>
            </a:r>
            <a:r>
              <a:rPr lang="en-US" sz="2200" b="1" u="sng" dirty="0"/>
              <a:t>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# 3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Arial" charset="0"/>
              <a:buNone/>
            </a:pPr>
            <a:r>
              <a:rPr lang="en-US" dirty="0"/>
              <a:t>Counts: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Pull your fingers back and open up your thumb to form a Y shape with your hand and arm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Lift your arm straight up with your opponent’s wrist in the center of your Y shape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Reach over top of your opponent’s hand grabbing like </a:t>
            </a:r>
            <a:r>
              <a:rPr lang="en-US" sz="2200" dirty="0" err="1"/>
              <a:t>pac</a:t>
            </a:r>
            <a:r>
              <a:rPr lang="en-US" sz="2200" dirty="0"/>
              <a:t>-man with your right hand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Stepping back with your right leg twisting opponent’s wrist to the right (</a:t>
            </a:r>
            <a:r>
              <a:rPr lang="en-US" sz="2200" dirty="0">
                <a:solidFill>
                  <a:srgbClr val="FF0000"/>
                </a:solidFill>
              </a:rPr>
              <a:t>making sure the attacker’s middle finger points up towards the sky</a:t>
            </a:r>
            <a:r>
              <a:rPr lang="en-US" sz="2200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pushing down with your thumbs making the attacker’s middle finger point towards their ear (</a:t>
            </a:r>
            <a:r>
              <a:rPr lang="en-US" sz="2200" dirty="0">
                <a:solidFill>
                  <a:srgbClr val="FF0000"/>
                </a:solidFill>
              </a:rPr>
              <a:t>like you’re playing a video game on their hand – use sensei dots</a:t>
            </a:r>
            <a:r>
              <a:rPr lang="en-US" sz="22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Front snap kick with right leg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Pull opponent’s arm to the right side of your body.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Elbow to the middle of the back with left elbow. </a:t>
            </a:r>
            <a:r>
              <a:rPr lang="en-US" sz="2400" b="1" u="sng" dirty="0" err="1"/>
              <a:t>Keop</a:t>
            </a:r>
            <a:r>
              <a:rPr lang="en-US" sz="2400" b="1" u="sng" dirty="0"/>
              <a:t>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# 4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Arial" charset="0"/>
              <a:buNone/>
            </a:pPr>
            <a:r>
              <a:rPr lang="en-US" dirty="0"/>
              <a:t>Counts: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Pull your fist in and at the same time take your right hand and grab your opponent’s wrist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Cross step with your left foot (</a:t>
            </a:r>
            <a:r>
              <a:rPr lang="en-US" sz="2400" dirty="0">
                <a:solidFill>
                  <a:srgbClr val="FF0000"/>
                </a:solidFill>
              </a:rPr>
              <a:t>onto the #2</a:t>
            </a:r>
            <a:r>
              <a:rPr lang="en-US" sz="2400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Sharply twist your body to straighten out so that you are in a good horse stance (</a:t>
            </a:r>
            <a:r>
              <a:rPr lang="en-US" sz="2200" dirty="0">
                <a:solidFill>
                  <a:srgbClr val="FF0000"/>
                </a:solidFill>
              </a:rPr>
              <a:t>Pop your opponent’s elbow</a:t>
            </a:r>
            <a:r>
              <a:rPr lang="en-US" sz="2200" dirty="0"/>
              <a:t>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Take your left foot and step all the way back around (</a:t>
            </a:r>
            <a:r>
              <a:rPr lang="en-US" sz="2400" dirty="0">
                <a:solidFill>
                  <a:srgbClr val="FF0000"/>
                </a:solidFill>
              </a:rPr>
              <a:t>left foot to the #8</a:t>
            </a:r>
            <a:r>
              <a:rPr lang="en-US" sz="2400" dirty="0"/>
              <a:t>)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lifting your opponent’s arm up and over your head (</a:t>
            </a:r>
            <a:r>
              <a:rPr lang="en-US" sz="2200" dirty="0">
                <a:solidFill>
                  <a:srgbClr val="FF0000"/>
                </a:solidFill>
              </a:rPr>
              <a:t>allowing the attacker’s elbow to cross your back for elbow to elbow</a:t>
            </a:r>
            <a:r>
              <a:rPr lang="en-US" sz="2200" dirty="0"/>
              <a:t>) pulling down their arm into a wrist lock.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z="2400" dirty="0"/>
              <a:t>Reverse Punch </a:t>
            </a:r>
          </a:p>
          <a:p>
            <a:pPr marL="883920" lvl="1" indent="-609600">
              <a:buFont typeface="Wingdings" panose="05000000000000000000" pitchFamily="2" charset="2"/>
              <a:buChar char="v"/>
            </a:pPr>
            <a:r>
              <a:rPr lang="en-US" sz="2200" dirty="0"/>
              <a:t>front leg roundhouse kick. </a:t>
            </a:r>
            <a:r>
              <a:rPr lang="en-US" sz="2200" b="1" u="sng" dirty="0" err="1"/>
              <a:t>Keop</a:t>
            </a:r>
            <a:r>
              <a:rPr lang="en-US" sz="2200" b="1" u="sng" dirty="0"/>
              <a:t>!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1" y="1524000"/>
            <a:ext cx="76962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Red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Stripe</a:t>
            </a:r>
          </a:p>
        </p:txBody>
      </p:sp>
    </p:spTree>
    <p:extLst>
      <p:ext uri="{BB962C8B-B14F-4D97-AF65-F5344CB8AC3E}">
        <p14:creationId xmlns:p14="http://schemas.microsoft.com/office/powerpoint/2010/main" val="178505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7526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Cooper Black" pitchFamily="18" charset="0"/>
              </a:rPr>
              <a:t>Pyung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Cooper Black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Cooper Black" pitchFamily="18" charset="0"/>
              </a:rPr>
              <a:t>Ahn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Cooper Black" pitchFamily="18" charset="0"/>
              </a:rPr>
              <a:t> Cho Dan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858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en-US" sz="2000" dirty="0"/>
              <a:t> </a:t>
            </a:r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000" dirty="0"/>
              <a:t>Look over your Left shoulder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Bring your left hand to your Right shoulder *</a:t>
            </a:r>
            <a:r>
              <a:rPr lang="en-US" sz="1800" dirty="0">
                <a:solidFill>
                  <a:srgbClr val="FF3300"/>
                </a:solidFill>
              </a:rPr>
              <a:t>stinky sock</a:t>
            </a:r>
            <a:r>
              <a:rPr lang="en-US" sz="1800" dirty="0"/>
              <a:t>*,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Turn 90° to the Left and step with your Left foot into a </a:t>
            </a:r>
            <a:r>
              <a:rPr lang="en-US" sz="1800" b="1" u="sng" dirty="0">
                <a:solidFill>
                  <a:srgbClr val="FF3300"/>
                </a:solidFill>
              </a:rPr>
              <a:t>Front Stance</a:t>
            </a:r>
            <a:r>
              <a:rPr lang="en-US" sz="1800" dirty="0"/>
              <a:t> (</a:t>
            </a:r>
            <a:r>
              <a:rPr lang="en-US" sz="1800" dirty="0">
                <a:solidFill>
                  <a:srgbClr val="FF3300"/>
                </a:solidFill>
              </a:rPr>
              <a:t>your Left foot on the new #10</a:t>
            </a:r>
            <a:r>
              <a:rPr lang="en-US" sz="1800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Left hand Low Block </a:t>
            </a:r>
          </a:p>
          <a:p>
            <a:pPr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000" dirty="0"/>
              <a:t>Step forward (</a:t>
            </a:r>
            <a:r>
              <a:rPr lang="en-US" sz="2000" dirty="0">
                <a:solidFill>
                  <a:srgbClr val="FF3300"/>
                </a:solidFill>
              </a:rPr>
              <a:t>w/ right foot onto #2</a:t>
            </a:r>
            <a:r>
              <a:rPr lang="en-US" sz="2000" dirty="0"/>
              <a:t>) into a </a:t>
            </a:r>
            <a:r>
              <a:rPr lang="en-US" sz="2000" b="1" u="sng" dirty="0">
                <a:solidFill>
                  <a:srgbClr val="FF3300"/>
                </a:solidFill>
              </a:rPr>
              <a:t>Front Stance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Right Hand Middle Punch</a:t>
            </a:r>
          </a:p>
          <a:p>
            <a:pPr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000" dirty="0"/>
              <a:t>Punch hand to the Left shoulder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Look over your Right shoulder *</a:t>
            </a:r>
            <a:r>
              <a:rPr lang="en-US" sz="1800" dirty="0">
                <a:solidFill>
                  <a:srgbClr val="FF3300"/>
                </a:solidFill>
              </a:rPr>
              <a:t>stinky sock</a:t>
            </a:r>
            <a:r>
              <a:rPr lang="en-US" sz="1800" dirty="0"/>
              <a:t>*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lifting the foot of the shoulder you are looking over *right foot* Turn Right 180° to the Right, and step with your Right foot into a </a:t>
            </a:r>
            <a:r>
              <a:rPr lang="en-US" sz="1800" b="1" u="sng" dirty="0">
                <a:solidFill>
                  <a:srgbClr val="FF3300"/>
                </a:solidFill>
              </a:rPr>
              <a:t>Front Stance</a:t>
            </a:r>
            <a:r>
              <a:rPr lang="en-US" sz="1800" dirty="0"/>
              <a:t> (</a:t>
            </a:r>
            <a:r>
              <a:rPr lang="en-US" sz="1800" dirty="0">
                <a:solidFill>
                  <a:srgbClr val="FF3300"/>
                </a:solidFill>
              </a:rPr>
              <a:t>make sure your Right foot is on the new #2</a:t>
            </a:r>
            <a:r>
              <a:rPr lang="en-US" sz="1800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Right hand Low Block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Pivot Back Foot to </a:t>
            </a:r>
            <a:r>
              <a:rPr lang="en-US" sz="1800" b="1" u="sng" dirty="0">
                <a:solidFill>
                  <a:srgbClr val="FF3300"/>
                </a:solidFill>
              </a:rPr>
              <a:t>Horse Stance</a:t>
            </a:r>
            <a:r>
              <a:rPr lang="en-US" sz="1800" dirty="0"/>
              <a:t>, Back Fist to attacker’s groin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Bring Right Foot Back to Left into an </a:t>
            </a:r>
            <a:r>
              <a:rPr lang="en-US" sz="1800" b="1" u="sng" dirty="0">
                <a:solidFill>
                  <a:srgbClr val="FF3300"/>
                </a:solidFill>
              </a:rPr>
              <a:t>L-Stance</a:t>
            </a:r>
            <a:r>
              <a:rPr lang="en-US" sz="1800" dirty="0"/>
              <a:t>, </a:t>
            </a:r>
            <a:r>
              <a:rPr lang="en-US" sz="1800" dirty="0" err="1"/>
              <a:t>Hammerfist</a:t>
            </a:r>
            <a:r>
              <a:rPr lang="en-US" sz="1800" dirty="0"/>
              <a:t> to the top of attacker’s head</a:t>
            </a:r>
          </a:p>
          <a:p>
            <a:pPr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eaLnBrk="1" hangingPunct="1">
              <a:buFont typeface="Calibri" pitchFamily="34" charset="0"/>
              <a:buAutoNum type="arabicPeriod"/>
            </a:pPr>
            <a:r>
              <a:rPr lang="en-US" sz="2000" dirty="0"/>
              <a:t>Step Forward with Left Foot (onto #10,) </a:t>
            </a:r>
            <a:r>
              <a:rPr lang="en-US" sz="2000" b="1" u="sng" dirty="0">
                <a:solidFill>
                  <a:srgbClr val="FF3300"/>
                </a:solidFill>
              </a:rPr>
              <a:t>Front Stance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dirty="0"/>
              <a:t>Middle Punch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Pivot Left 90°(</a:t>
            </a:r>
            <a:r>
              <a:rPr lang="en-US" sz="2400" dirty="0">
                <a:solidFill>
                  <a:srgbClr val="FF3300"/>
                </a:solidFill>
              </a:rPr>
              <a:t>left hand to right shoulder *stinky sock*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Step down into a </a:t>
            </a:r>
            <a:r>
              <a:rPr lang="en-US" sz="2200" dirty="0">
                <a:solidFill>
                  <a:srgbClr val="FF3300"/>
                </a:solidFill>
              </a:rPr>
              <a:t>Front Stance</a:t>
            </a:r>
            <a:r>
              <a:rPr lang="en-US" sz="2200" dirty="0"/>
              <a:t>, Low Block, then Left hand Middle Knife-hand block with the same hand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right leg (</a:t>
            </a:r>
            <a:r>
              <a:rPr lang="en-US" sz="2400" dirty="0">
                <a:solidFill>
                  <a:srgbClr val="FF3300"/>
                </a:solidFill>
              </a:rPr>
              <a:t>onto #2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Right hand High Block in a </a:t>
            </a:r>
            <a:r>
              <a:rPr lang="en-US" sz="2200" b="1" u="sng" dirty="0">
                <a:solidFill>
                  <a:srgbClr val="FF3300"/>
                </a:solidFill>
              </a:rPr>
              <a:t>Front Stance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left leg (</a:t>
            </a:r>
            <a:r>
              <a:rPr lang="en-US" sz="2400" dirty="0">
                <a:solidFill>
                  <a:srgbClr val="FF3300"/>
                </a:solidFill>
              </a:rPr>
              <a:t>onto #10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Left hand High Block into a </a:t>
            </a:r>
            <a:r>
              <a:rPr lang="en-US" sz="2200" b="1" u="sng" dirty="0">
                <a:solidFill>
                  <a:srgbClr val="FF3300"/>
                </a:solidFill>
              </a:rPr>
              <a:t>Front Stance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your right leg (</a:t>
            </a:r>
            <a:r>
              <a:rPr lang="en-US" sz="2400" dirty="0">
                <a:solidFill>
                  <a:srgbClr val="FF3300"/>
                </a:solidFill>
              </a:rPr>
              <a:t>onto #2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Right hand High Block in a </a:t>
            </a:r>
            <a:r>
              <a:rPr lang="en-US" sz="2200" b="1" u="sng" dirty="0">
                <a:solidFill>
                  <a:srgbClr val="FF3300"/>
                </a:solidFill>
              </a:rPr>
              <a:t>Front Stance</a:t>
            </a:r>
            <a:r>
              <a:rPr lang="en-US" sz="2200" dirty="0"/>
              <a:t>, </a:t>
            </a:r>
            <a:r>
              <a:rPr lang="en-US" sz="3400" b="1" i="1" u="sng" dirty="0" err="1"/>
              <a:t>Keop</a:t>
            </a:r>
            <a:endParaRPr lang="en-US" sz="3400" b="1" i="1" u="sng" dirty="0"/>
          </a:p>
          <a:p>
            <a:pPr marL="514350" indent="-514350" eaLnBrk="1" hangingPunct="1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808038"/>
          </a:xfrm>
        </p:spPr>
        <p:txBody>
          <a:bodyPr/>
          <a:lstStyle/>
          <a:p>
            <a:pPr algn="ctr" eaLnBrk="1" hangingPunct="1"/>
            <a:r>
              <a:rPr lang="en-US" dirty="0"/>
              <a:t>Second Half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000" dirty="0"/>
              <a:t>Look over back shoulder *</a:t>
            </a:r>
            <a:r>
              <a:rPr lang="en-US" sz="2000" dirty="0">
                <a:solidFill>
                  <a:srgbClr val="FF3300"/>
                </a:solidFill>
              </a:rPr>
              <a:t>your Left shoulder</a:t>
            </a:r>
            <a:r>
              <a:rPr lang="en-US" sz="2000" dirty="0"/>
              <a:t>* 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Bring your left hand *</a:t>
            </a:r>
            <a:r>
              <a:rPr lang="en-US" sz="1800" dirty="0">
                <a:solidFill>
                  <a:srgbClr val="FF3300"/>
                </a:solidFill>
              </a:rPr>
              <a:t>your ready hand</a:t>
            </a:r>
            <a:r>
              <a:rPr lang="en-US" sz="1800" dirty="0"/>
              <a:t>* to your Right shoulder *</a:t>
            </a:r>
            <a:r>
              <a:rPr lang="en-US" sz="1800" dirty="0">
                <a:solidFill>
                  <a:srgbClr val="FF3300"/>
                </a:solidFill>
              </a:rPr>
              <a:t>stinky sock</a:t>
            </a:r>
            <a:r>
              <a:rPr lang="en-US" sz="1800" dirty="0"/>
              <a:t>*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Turn 90° to the Left and step with your Left foot into a </a:t>
            </a:r>
            <a:r>
              <a:rPr lang="en-US" sz="1800" b="1" u="sng" dirty="0">
                <a:solidFill>
                  <a:srgbClr val="FF3300"/>
                </a:solidFill>
              </a:rPr>
              <a:t>Front Stance </a:t>
            </a:r>
            <a:r>
              <a:rPr lang="en-US" sz="1800" dirty="0"/>
              <a:t>(</a:t>
            </a:r>
            <a:r>
              <a:rPr lang="en-US" sz="1800" dirty="0">
                <a:solidFill>
                  <a:srgbClr val="FF3300"/>
                </a:solidFill>
              </a:rPr>
              <a:t>w/ your Left foot on the new #10</a:t>
            </a:r>
            <a:r>
              <a:rPr lang="en-US" sz="18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Left hand Low Block  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000" dirty="0"/>
              <a:t>Step forward (</a:t>
            </a:r>
            <a:r>
              <a:rPr lang="en-US" sz="2000" dirty="0">
                <a:solidFill>
                  <a:srgbClr val="FF3300"/>
                </a:solidFill>
              </a:rPr>
              <a:t>w/ right foot onto #2</a:t>
            </a:r>
            <a:r>
              <a:rPr lang="en-US" sz="2000" dirty="0"/>
              <a:t>) into a </a:t>
            </a:r>
            <a:r>
              <a:rPr lang="en-US" sz="2000" b="1" u="sng" dirty="0">
                <a:solidFill>
                  <a:srgbClr val="FF3300"/>
                </a:solidFill>
              </a:rPr>
              <a:t>Front Stance</a:t>
            </a:r>
            <a:endParaRPr lang="en-US" sz="2000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Right Hand Middle Punch</a:t>
            </a:r>
            <a:endParaRPr lang="en-US" sz="2000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Punch hand to the Left shoulder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Look over your Right shoulder *</a:t>
            </a:r>
            <a:r>
              <a:rPr lang="en-US" sz="1800" dirty="0">
                <a:solidFill>
                  <a:srgbClr val="FF3300"/>
                </a:solidFill>
              </a:rPr>
              <a:t>stinky sock</a:t>
            </a:r>
            <a:r>
              <a:rPr lang="en-US" sz="1800" dirty="0"/>
              <a:t>*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lifting the foot of the shoulder you are looking over *</a:t>
            </a:r>
            <a:r>
              <a:rPr lang="en-US" sz="1800" dirty="0">
                <a:solidFill>
                  <a:srgbClr val="FF3300"/>
                </a:solidFill>
              </a:rPr>
              <a:t>right foot</a:t>
            </a:r>
            <a:r>
              <a:rPr lang="en-US" sz="1800" dirty="0"/>
              <a:t>* Turn Right 180°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step with your Right foot into a </a:t>
            </a:r>
            <a:r>
              <a:rPr lang="en-US" sz="1800" b="1" u="sng" dirty="0">
                <a:solidFill>
                  <a:srgbClr val="FF3300"/>
                </a:solidFill>
              </a:rPr>
              <a:t>Front Stance</a:t>
            </a:r>
            <a:r>
              <a:rPr lang="en-US" sz="1800" dirty="0"/>
              <a:t> (</a:t>
            </a:r>
            <a:r>
              <a:rPr lang="en-US" sz="1800" dirty="0">
                <a:solidFill>
                  <a:srgbClr val="FF3300"/>
                </a:solidFill>
              </a:rPr>
              <a:t>make sure your Right foot is on the new #2</a:t>
            </a:r>
            <a:r>
              <a:rPr lang="en-US" sz="18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Right hand Low Block 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000" dirty="0"/>
              <a:t>Step forward </a:t>
            </a:r>
            <a:r>
              <a:rPr lang="en-US" sz="2000" dirty="0">
                <a:solidFill>
                  <a:srgbClr val="FF3300"/>
                </a:solidFill>
              </a:rPr>
              <a:t>(w/ left foot onto #10</a:t>
            </a:r>
            <a:r>
              <a:rPr lang="en-US" sz="2000" dirty="0"/>
              <a:t>) into a </a:t>
            </a:r>
            <a:r>
              <a:rPr lang="en-US" sz="2000" b="1" u="sng" dirty="0">
                <a:solidFill>
                  <a:srgbClr val="FF3300"/>
                </a:solidFill>
              </a:rPr>
              <a:t>Front Stance</a:t>
            </a:r>
            <a:endParaRPr lang="en-US" sz="2000" dirty="0"/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1800" dirty="0"/>
              <a:t>Left hand Middle Punch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Pivot Left 90°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punch hand to right shoulder *</a:t>
            </a:r>
            <a:r>
              <a:rPr lang="en-US" sz="2200" dirty="0">
                <a:solidFill>
                  <a:srgbClr val="FF3300"/>
                </a:solidFill>
              </a:rPr>
              <a:t>stinky sock</a:t>
            </a:r>
            <a:r>
              <a:rPr lang="en-US" sz="2200" dirty="0"/>
              <a:t>*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step into a </a:t>
            </a:r>
            <a:r>
              <a:rPr lang="en-US" sz="2200" b="1" u="sng" dirty="0">
                <a:solidFill>
                  <a:srgbClr val="FF3300"/>
                </a:solidFill>
              </a:rPr>
              <a:t>front stance</a:t>
            </a:r>
            <a:r>
              <a:rPr lang="en-US" sz="2200" dirty="0"/>
              <a:t> with your left leg (</a:t>
            </a:r>
            <a:r>
              <a:rPr lang="en-US" sz="2200" dirty="0">
                <a:solidFill>
                  <a:srgbClr val="FF3300"/>
                </a:solidFill>
              </a:rPr>
              <a:t>onto #10</a:t>
            </a:r>
            <a:r>
              <a:rPr lang="en-US" sz="2200" dirty="0"/>
              <a:t>) Low Block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your right leg into a </a:t>
            </a:r>
            <a:r>
              <a:rPr lang="en-US" sz="2400" dirty="0">
                <a:solidFill>
                  <a:srgbClr val="FF3300"/>
                </a:solidFill>
              </a:rPr>
              <a:t>front stance</a:t>
            </a:r>
            <a:r>
              <a:rPr lang="en-US" sz="2400" dirty="0"/>
              <a:t> (</a:t>
            </a:r>
            <a:r>
              <a:rPr lang="en-US" sz="2400" dirty="0">
                <a:solidFill>
                  <a:srgbClr val="FF3300"/>
                </a:solidFill>
              </a:rPr>
              <a:t>onto #2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Right hand High Punch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your left leg into a </a:t>
            </a:r>
            <a:r>
              <a:rPr lang="en-US" sz="2400" b="1" u="sng" dirty="0">
                <a:solidFill>
                  <a:srgbClr val="FF3300"/>
                </a:solidFill>
              </a:rPr>
              <a:t>front stance</a:t>
            </a:r>
            <a:r>
              <a:rPr lang="en-US" sz="2400" dirty="0"/>
              <a:t> (</a:t>
            </a:r>
            <a:r>
              <a:rPr lang="en-US" sz="2400" dirty="0">
                <a:solidFill>
                  <a:srgbClr val="FF3300"/>
                </a:solidFill>
              </a:rPr>
              <a:t>onto #10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Left hand High Punch</a:t>
            </a:r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 startAt="5"/>
            </a:pPr>
            <a:r>
              <a:rPr lang="en-US" sz="2400" dirty="0"/>
              <a:t>Step Forward with your right leg into a </a:t>
            </a:r>
            <a:r>
              <a:rPr lang="en-US" sz="2400" b="1" u="sng" dirty="0">
                <a:solidFill>
                  <a:srgbClr val="FF3300"/>
                </a:solidFill>
              </a:rPr>
              <a:t>front stance</a:t>
            </a:r>
            <a:r>
              <a:rPr lang="en-US" sz="2400" dirty="0"/>
              <a:t> (</a:t>
            </a:r>
            <a:r>
              <a:rPr lang="en-US" sz="2400" dirty="0">
                <a:solidFill>
                  <a:srgbClr val="FF3300"/>
                </a:solidFill>
              </a:rPr>
              <a:t>onto #2</a:t>
            </a:r>
            <a:r>
              <a:rPr lang="en-US" sz="2400" dirty="0"/>
              <a:t>)</a:t>
            </a:r>
          </a:p>
          <a:p>
            <a:pPr marL="788670" lvl="1" indent="-514350">
              <a:buFont typeface="Wingdings" panose="05000000000000000000" pitchFamily="2" charset="2"/>
              <a:buChar char="v"/>
            </a:pPr>
            <a:r>
              <a:rPr lang="en-US" sz="2200" dirty="0"/>
              <a:t>Right hand High Punch </a:t>
            </a:r>
            <a:r>
              <a:rPr lang="en-US" sz="2200" b="1" u="sng" dirty="0" err="1"/>
              <a:t>Keop</a:t>
            </a:r>
            <a:endParaRPr lang="en-US" sz="2200" b="1" u="sng" dirty="0"/>
          </a:p>
          <a:p>
            <a:pPr marL="514350" indent="-514350" eaLnBrk="1" hangingPunct="1"/>
            <a:endParaRPr lang="en-US" sz="2400" dirty="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915400" y="6521450"/>
            <a:ext cx="228600" cy="3429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r>
              <a:rPr 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3</a:t>
            </a:r>
            <a:endParaRPr lang="en-US"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75260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Last 4 Movements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1496</Words>
  <Application>Microsoft Office PowerPoint</Application>
  <PresentationFormat>On-screen Show (4:3)</PresentationFormat>
  <Paragraphs>192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Cooper Black</vt:lpstr>
      <vt:lpstr>Franklin Gothic Book</vt:lpstr>
      <vt:lpstr>Perpetua</vt:lpstr>
      <vt:lpstr>Times New Roman</vt:lpstr>
      <vt:lpstr>Wingdings</vt:lpstr>
      <vt:lpstr>Wingdings 2</vt:lpstr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 Half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# 5</vt:lpstr>
      <vt:lpstr># 6</vt:lpstr>
      <vt:lpstr># 7</vt:lpstr>
      <vt:lpstr># 8</vt:lpstr>
      <vt:lpstr>PowerPoint Presentation</vt:lpstr>
      <vt:lpstr>PowerPoint Presentation</vt:lpstr>
      <vt:lpstr># 1</vt:lpstr>
      <vt:lpstr># 2</vt:lpstr>
      <vt:lpstr> # 3</vt:lpstr>
      <vt:lpstr># 4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</dc:creator>
  <cp:lastModifiedBy>Matt C</cp:lastModifiedBy>
  <cp:revision>45</cp:revision>
  <dcterms:created xsi:type="dcterms:W3CDTF">2011-03-02T15:00:53Z</dcterms:created>
  <dcterms:modified xsi:type="dcterms:W3CDTF">2018-12-09T05:35:57Z</dcterms:modified>
</cp:coreProperties>
</file>