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7"/>
  </p:notesMasterIdLst>
  <p:sldIdLst>
    <p:sldId id="256" r:id="rId2"/>
    <p:sldId id="257" r:id="rId3"/>
    <p:sldId id="258" r:id="rId4"/>
    <p:sldId id="260" r:id="rId5"/>
    <p:sldId id="302" r:id="rId6"/>
    <p:sldId id="261" r:id="rId7"/>
    <p:sldId id="262" r:id="rId8"/>
    <p:sldId id="277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6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303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7" r:id="rId44"/>
    <p:sldId id="306" r:id="rId45"/>
    <p:sldId id="308" r:id="rId46"/>
    <p:sldId id="310" r:id="rId47"/>
    <p:sldId id="314" r:id="rId48"/>
    <p:sldId id="315" r:id="rId49"/>
    <p:sldId id="309" r:id="rId50"/>
    <p:sldId id="316" r:id="rId51"/>
    <p:sldId id="313" r:id="rId52"/>
    <p:sldId id="312" r:id="rId53"/>
    <p:sldId id="317" r:id="rId54"/>
    <p:sldId id="318" r:id="rId55"/>
    <p:sldId id="319" r:id="rId5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96" y="-5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392DE6-207E-43DC-94BF-A771949C764B}" type="datetimeFigureOut">
              <a:rPr lang="en-US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FA9D98D-4292-4D7B-82AD-40AF252EAD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74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53B88D-A819-4838-80F1-064ECBA581F3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ED86ED4-5CF3-4C5A-880E-FA7FCE0A7EE6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912F23-75F8-43F4-BB72-672F1E88EF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D961B00-09A1-43A4-83E1-13BDA7FC1021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9AD9594-5DE2-4CC2-9B88-907AF446A5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815EF2-D864-405C-BB40-D01634FD6A91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5B96B1-E268-4FC6-9D02-FA8F3B974E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1CB528-2C30-4AF9-A984-01CF1211FA36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C52E3F-24BF-4030-93FC-E88B7889F4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9B6095-28AF-4711-BD43-EC1E8025F605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016FB29-29A1-4AEE-B2BE-FCE6A0C448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BB983FE-CA70-4F8F-A42B-8CE8F1C9C361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1F93C3-6F7D-4D57-A7DB-BC06865EC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D7636F-5957-4D66-98B7-F76D269EDE17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7762D4-19BC-4DC3-9DE1-3E98F91761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5976CC-E5CF-4E4C-B7FA-9D96E983EA09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E751150-07E8-49AB-8D77-F0E5F35BF6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C22620-0D38-424F-B455-64F442AC995E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1A74F28-9EB1-4FAE-9C7F-4FAAEE7BC7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FDD7CDE-D4D3-4570-B1EE-02CB5BA28C2F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99FB06-34A2-4C6A-8E7A-28F12413D3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1AD8FB7-2F9A-4D1D-AE9A-D67484ADE10E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4003A52-0926-45E8-9AF8-8E00F230BE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924B82A7-002B-40CD-B8CD-402E3DCD82F8}" type="datetimeFigureOut">
              <a:rPr lang="en-US" smtClean="0"/>
              <a:pPr>
                <a:defRPr/>
              </a:pPr>
              <a:t>5/8/2015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44D8FB8-B54E-4C31-B893-6C09C807A60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96646" indent="-514350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+mj-lt"/>
        <a:buAutoNum type="arabicPeriod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Wingdings" panose="05000000000000000000" pitchFamily="2" charset="2"/>
        <a:buChar char="v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" panose="05000000000000000000" pitchFamily="2" charset="2"/>
        <a:buChar char="Ø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" panose="05000000000000000000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" panose="05000000000000000000" pitchFamily="2" charset="2"/>
        <a:buChar char="Ø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2209800"/>
            <a:ext cx="8153400" cy="156966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RED </a:t>
            </a:r>
            <a:r>
              <a:rPr lang="en-US" sz="9600" b="1" cap="all" dirty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BELT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990600" y="304800"/>
            <a:ext cx="8153400" cy="61722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r>
              <a:rPr lang="en-US" sz="2000" dirty="0" smtClean="0"/>
              <a:t>Execute </a:t>
            </a:r>
            <a:r>
              <a:rPr lang="en-US" sz="2000" dirty="0"/>
              <a:t>an outside to inside blocking kick with the right foot </a:t>
            </a:r>
            <a:r>
              <a:rPr lang="en-US" sz="2000" dirty="0" smtClean="0"/>
              <a:t>to </a:t>
            </a:r>
            <a:r>
              <a:rPr lang="en-US" sz="2000" dirty="0"/>
              <a:t>the front </a:t>
            </a:r>
            <a:endParaRPr lang="en-US" sz="2000" dirty="0" smtClean="0"/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(</a:t>
            </a:r>
            <a:r>
              <a:rPr lang="en-US" sz="1600" dirty="0">
                <a:solidFill>
                  <a:srgbClr val="FF0000"/>
                </a:solidFill>
              </a:rPr>
              <a:t>Preparation </a:t>
            </a:r>
            <a:r>
              <a:rPr lang="en-US" sz="1600" dirty="0" smtClean="0">
                <a:solidFill>
                  <a:srgbClr val="FF0000"/>
                </a:solidFill>
              </a:rPr>
              <a:t>movement</a:t>
            </a:r>
            <a:r>
              <a:rPr lang="en-US" sz="1600" dirty="0" smtClean="0"/>
              <a:t>) Balance </a:t>
            </a:r>
            <a:r>
              <a:rPr lang="en-US" sz="1600" dirty="0"/>
              <a:t>on the left leg </a:t>
            </a:r>
            <a:r>
              <a:rPr lang="en-US" sz="1600" dirty="0" smtClean="0"/>
              <a:t>with </a:t>
            </a:r>
            <a:r>
              <a:rPr lang="en-US" sz="1600" dirty="0"/>
              <a:t>the left knee slightly bent. Ready to execute the next </a:t>
            </a:r>
            <a:r>
              <a:rPr lang="en-US" sz="1600" dirty="0" smtClean="0"/>
              <a:t>movement</a:t>
            </a:r>
            <a:r>
              <a:rPr lang="en-US" sz="1600" dirty="0"/>
              <a:t>. </a:t>
            </a:r>
            <a:endParaRPr lang="en-US" sz="1600" dirty="0" smtClean="0"/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Step </a:t>
            </a:r>
            <a:r>
              <a:rPr lang="en-US" sz="1600" dirty="0"/>
              <a:t>down with the right foot into </a:t>
            </a:r>
            <a:r>
              <a:rPr lang="en-US" sz="1600" b="1" u="sng" dirty="0">
                <a:solidFill>
                  <a:srgbClr val="FF0000"/>
                </a:solidFill>
              </a:rPr>
              <a:t>horse stance </a:t>
            </a:r>
            <a:r>
              <a:rPr lang="en-US" sz="1600" dirty="0" smtClean="0"/>
              <a:t>and </a:t>
            </a:r>
            <a:r>
              <a:rPr lang="en-US" sz="1600" dirty="0"/>
              <a:t>execute a low block with the right arm. </a:t>
            </a:r>
            <a:endParaRPr lang="en-US" sz="1600" dirty="0" smtClean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endParaRPr lang="en-US" sz="2000" dirty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r>
              <a:rPr lang="en-US" sz="2000" dirty="0" smtClean="0"/>
              <a:t>Maintaining </a:t>
            </a:r>
            <a:r>
              <a:rPr lang="en-US" sz="2000" dirty="0"/>
              <a:t>the same </a:t>
            </a:r>
            <a:r>
              <a:rPr lang="en-US" sz="2000" dirty="0" smtClean="0"/>
              <a:t>stance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Look180 degrees to the left </a:t>
            </a:r>
            <a:r>
              <a:rPr lang="en-US" sz="1600" dirty="0"/>
              <a:t>to face back </a:t>
            </a:r>
            <a:r>
              <a:rPr lang="en-US" sz="1600" dirty="0" smtClean="0"/>
              <a:t>and </a:t>
            </a:r>
            <a:r>
              <a:rPr lang="en-US" sz="1600" dirty="0"/>
              <a:t>extend the left open hand at shoulder height towards </a:t>
            </a:r>
            <a:r>
              <a:rPr lang="en-US" sz="1600" dirty="0" smtClean="0"/>
              <a:t>the </a:t>
            </a:r>
            <a:r>
              <a:rPr lang="en-US" sz="1600" dirty="0"/>
              <a:t>back (</a:t>
            </a:r>
            <a:r>
              <a:rPr lang="en-US" sz="1600" dirty="0">
                <a:solidFill>
                  <a:srgbClr val="FF0000"/>
                </a:solidFill>
              </a:rPr>
              <a:t>in a back hand slapping movement</a:t>
            </a:r>
            <a:r>
              <a:rPr lang="en-US" sz="1600" dirty="0"/>
              <a:t>). </a:t>
            </a:r>
            <a:endParaRPr lang="en-US" sz="1600" dirty="0" smtClean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endParaRPr lang="en-US" sz="2000" dirty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r>
              <a:rPr lang="en-US" sz="2000" dirty="0" smtClean="0"/>
              <a:t>Execute </a:t>
            </a:r>
            <a:r>
              <a:rPr lang="en-US" sz="2000" dirty="0"/>
              <a:t>an outside to inside blocking kick with the right foot </a:t>
            </a:r>
            <a:r>
              <a:rPr lang="en-US" sz="2000" dirty="0" smtClean="0"/>
              <a:t>to </a:t>
            </a:r>
            <a:r>
              <a:rPr lang="en-US" sz="2000" dirty="0"/>
              <a:t>strike the left open hand and hold the </a:t>
            </a:r>
            <a:r>
              <a:rPr lang="en-US" sz="2000" dirty="0" smtClean="0"/>
              <a:t>position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Then </a:t>
            </a:r>
            <a:r>
              <a:rPr lang="en-US" sz="1600" dirty="0"/>
              <a:t>step </a:t>
            </a:r>
            <a:r>
              <a:rPr lang="en-US" sz="1600" dirty="0" smtClean="0"/>
              <a:t>down </a:t>
            </a:r>
            <a:r>
              <a:rPr lang="en-US" sz="1600" dirty="0"/>
              <a:t>with the right foot into </a:t>
            </a:r>
            <a:r>
              <a:rPr lang="en-US" sz="1600" b="1" u="sng" dirty="0">
                <a:solidFill>
                  <a:srgbClr val="FF0000"/>
                </a:solidFill>
              </a:rPr>
              <a:t>horse s</a:t>
            </a:r>
            <a:r>
              <a:rPr lang="en-US" sz="1600" b="1" u="sng" dirty="0" smtClean="0">
                <a:solidFill>
                  <a:srgbClr val="FF0000"/>
                </a:solidFill>
              </a:rPr>
              <a:t>tance </a:t>
            </a:r>
            <a:r>
              <a:rPr lang="en-US" sz="1600" dirty="0"/>
              <a:t>and execute a </a:t>
            </a:r>
            <a:r>
              <a:rPr lang="en-US" sz="1600" dirty="0" smtClean="0"/>
              <a:t>right </a:t>
            </a:r>
            <a:r>
              <a:rPr lang="en-US" sz="1600" dirty="0"/>
              <a:t>elbow attack to strike the left open palm. </a:t>
            </a:r>
            <a:endParaRPr lang="en-US" sz="1600" dirty="0" smtClean="0"/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Maintaining the </a:t>
            </a:r>
            <a:r>
              <a:rPr lang="en-US" sz="1600" dirty="0"/>
              <a:t>same </a:t>
            </a:r>
            <a:r>
              <a:rPr lang="en-US" sz="1600" dirty="0" smtClean="0"/>
              <a:t>stance 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/>
              <a:t>E</a:t>
            </a:r>
            <a:r>
              <a:rPr lang="en-US" sz="1600" dirty="0" smtClean="0"/>
              <a:t>xecute </a:t>
            </a:r>
            <a:r>
              <a:rPr lang="en-US" sz="1600" dirty="0"/>
              <a:t>a low block with the right </a:t>
            </a:r>
            <a:r>
              <a:rPr lang="en-US" sz="1600" dirty="0" smtClean="0"/>
              <a:t>arm with the left </a:t>
            </a:r>
            <a:r>
              <a:rPr lang="en-US" sz="1600" dirty="0"/>
              <a:t>arm supporting </a:t>
            </a:r>
            <a:r>
              <a:rPr lang="en-US" sz="1600" dirty="0" smtClean="0"/>
              <a:t>the </a:t>
            </a:r>
            <a:r>
              <a:rPr lang="en-US" sz="1600" dirty="0"/>
              <a:t>right. </a:t>
            </a:r>
            <a:endParaRPr lang="en-US" sz="1600" dirty="0" smtClean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endParaRPr lang="en-US" sz="2000" dirty="0"/>
          </a:p>
          <a:p>
            <a:pPr eaLnBrk="1" hangingPunct="1">
              <a:lnSpc>
                <a:spcPct val="110000"/>
              </a:lnSpc>
              <a:buFont typeface="+mj-lt"/>
              <a:buAutoNum type="arabicPeriod" startAt="21"/>
            </a:pPr>
            <a:r>
              <a:rPr lang="en-US" sz="2000" dirty="0" smtClean="0"/>
              <a:t>Maintaining </a:t>
            </a:r>
            <a:r>
              <a:rPr lang="en-US" sz="2000" dirty="0"/>
              <a:t>the same </a:t>
            </a:r>
            <a:r>
              <a:rPr lang="en-US" sz="2000" dirty="0" smtClean="0"/>
              <a:t>stance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execute </a:t>
            </a:r>
            <a:r>
              <a:rPr lang="en-US" sz="1600" dirty="0"/>
              <a:t>a low block with the </a:t>
            </a:r>
            <a:r>
              <a:rPr lang="en-US" sz="1600" dirty="0" smtClean="0"/>
              <a:t>left </a:t>
            </a:r>
            <a:r>
              <a:rPr lang="en-US" sz="1600" dirty="0"/>
              <a:t>arm with the right arm supporting the left</a:t>
            </a:r>
            <a:r>
              <a:rPr lang="en-US" sz="1600" dirty="0" smtClean="0"/>
              <a:t>. (</a:t>
            </a:r>
            <a:r>
              <a:rPr lang="en-US" sz="1600" dirty="0" smtClean="0">
                <a:solidFill>
                  <a:srgbClr val="FF0000"/>
                </a:solidFill>
              </a:rPr>
              <a:t>make sure that the right arm circles up and on-top of the left elbow</a:t>
            </a:r>
            <a:r>
              <a:rPr lang="en-US" sz="1600" dirty="0" smtClean="0"/>
              <a:t>)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Maintaining the </a:t>
            </a:r>
            <a:r>
              <a:rPr lang="en-US" sz="1600" dirty="0"/>
              <a:t>same </a:t>
            </a:r>
            <a:r>
              <a:rPr lang="en-US" sz="1600" dirty="0" smtClean="0"/>
              <a:t>stance</a:t>
            </a:r>
          </a:p>
          <a:p>
            <a:pPr marL="914400" lvl="1" indent="-342900">
              <a:lnSpc>
                <a:spcPct val="110000"/>
              </a:lnSpc>
            </a:pPr>
            <a:r>
              <a:rPr lang="en-US" sz="1600" dirty="0" smtClean="0"/>
              <a:t>Again </a:t>
            </a:r>
            <a:r>
              <a:rPr lang="en-US" sz="1600" dirty="0"/>
              <a:t>execute a low block with the right </a:t>
            </a:r>
            <a:r>
              <a:rPr lang="en-US" sz="1600" dirty="0" smtClean="0"/>
              <a:t>arm</a:t>
            </a:r>
            <a:r>
              <a:rPr lang="en-US" sz="1600" dirty="0"/>
              <a:t>, with the left arm supporting the right. </a:t>
            </a:r>
            <a:r>
              <a:rPr lang="en-US" sz="1600" dirty="0" smtClean="0"/>
              <a:t> (</a:t>
            </a:r>
            <a:r>
              <a:rPr lang="en-US" sz="1600" dirty="0" smtClean="0">
                <a:solidFill>
                  <a:srgbClr val="FF0000"/>
                </a:solidFill>
              </a:rPr>
              <a:t>make sure that the left arm circles up and on-top of the right elbow</a:t>
            </a:r>
            <a:r>
              <a:rPr lang="en-US" sz="1600" dirty="0" smtClean="0"/>
              <a:t>)</a:t>
            </a:r>
            <a:endParaRPr lang="en-US" sz="1600" dirty="0"/>
          </a:p>
          <a:p>
            <a:pPr marL="0" indent="0" eaLnBrk="1" hangingPunct="1">
              <a:lnSpc>
                <a:spcPct val="110000"/>
              </a:lnSpc>
              <a:buNone/>
            </a:pPr>
            <a:endParaRPr lang="en-US" sz="1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8157"/>
            <a:ext cx="77724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25"/>
            </a:pPr>
            <a:r>
              <a:rPr lang="en-US" sz="2000" dirty="0" smtClean="0"/>
              <a:t>Pivot </a:t>
            </a:r>
            <a:r>
              <a:rPr lang="en-US" sz="2000" dirty="0"/>
              <a:t>on both feet and change into a right leg </a:t>
            </a:r>
            <a:r>
              <a:rPr lang="en-US" sz="2000" b="1" u="sng" dirty="0">
                <a:solidFill>
                  <a:srgbClr val="FF0000"/>
                </a:solidFill>
              </a:rPr>
              <a:t>front stance </a:t>
            </a:r>
            <a:r>
              <a:rPr lang="en-US" sz="2000" dirty="0"/>
              <a:t>to </a:t>
            </a:r>
            <a:r>
              <a:rPr lang="en-US" sz="2000" dirty="0" smtClean="0"/>
              <a:t>face back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Bring </a:t>
            </a:r>
            <a:r>
              <a:rPr lang="en-US" sz="2000" dirty="0"/>
              <a:t>both fists to the left side and maintain the same </a:t>
            </a:r>
            <a:r>
              <a:rPr lang="en-US" sz="2000" dirty="0" smtClean="0"/>
              <a:t>height</a:t>
            </a:r>
            <a:r>
              <a:rPr lang="en-US" sz="2000" dirty="0"/>
              <a:t>. </a:t>
            </a:r>
            <a:endParaRPr lang="en-US" sz="2000" dirty="0" smtClean="0"/>
          </a:p>
          <a:p>
            <a:pPr marL="342900" indent="-342900">
              <a:buFont typeface="+mj-lt"/>
              <a:buAutoNum type="arabicPeriod" startAt="25"/>
            </a:pPr>
            <a:endParaRPr lang="en-US" sz="2000" dirty="0"/>
          </a:p>
          <a:p>
            <a:pPr marL="457200" indent="-457200">
              <a:buFont typeface="+mj-lt"/>
              <a:buAutoNum type="arabicPeriod" startAt="25"/>
            </a:pPr>
            <a:r>
              <a:rPr lang="en-US" sz="2000" dirty="0" smtClean="0"/>
              <a:t>From </a:t>
            </a:r>
            <a:r>
              <a:rPr lang="en-US" sz="2000" dirty="0"/>
              <a:t>the same position, execute a high punch with the left fist </a:t>
            </a:r>
            <a:r>
              <a:rPr lang="en-US" sz="2000" dirty="0" smtClean="0"/>
              <a:t>(</a:t>
            </a:r>
            <a:r>
              <a:rPr lang="en-US" sz="2000" dirty="0">
                <a:solidFill>
                  <a:srgbClr val="FF0000"/>
                </a:solidFill>
              </a:rPr>
              <a:t>over top of your </a:t>
            </a:r>
            <a:r>
              <a:rPr lang="en-US" sz="2000" dirty="0" smtClean="0">
                <a:solidFill>
                  <a:srgbClr val="FF0000"/>
                </a:solidFill>
              </a:rPr>
              <a:t>head</a:t>
            </a:r>
            <a:r>
              <a:rPr lang="en-US" sz="2000" dirty="0" smtClean="0"/>
              <a:t>)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middle </a:t>
            </a:r>
            <a:r>
              <a:rPr lang="en-US" sz="2000" dirty="0"/>
              <a:t>punch with the right fist in </a:t>
            </a:r>
            <a:r>
              <a:rPr lang="en-US" sz="2000" dirty="0" smtClean="0"/>
              <a:t>front </a:t>
            </a:r>
            <a:r>
              <a:rPr lang="en-US" sz="2000" dirty="0"/>
              <a:t>stance (</a:t>
            </a:r>
            <a:r>
              <a:rPr lang="en-US" sz="2000" dirty="0">
                <a:solidFill>
                  <a:srgbClr val="FF0000"/>
                </a:solidFill>
              </a:rPr>
              <a:t>cobra jaw movement</a:t>
            </a:r>
            <a:r>
              <a:rPr lang="en-US" sz="2000" dirty="0"/>
              <a:t>) </a:t>
            </a:r>
            <a:endParaRPr lang="en-US" sz="2000" dirty="0" smtClean="0"/>
          </a:p>
          <a:p>
            <a:pPr marL="342900" indent="-342900">
              <a:buFont typeface="+mj-lt"/>
              <a:buAutoNum type="arabicPeriod" startAt="25"/>
            </a:pPr>
            <a:endParaRPr lang="en-US" sz="2000" dirty="0"/>
          </a:p>
          <a:p>
            <a:pPr marL="457200" indent="-457200">
              <a:buFont typeface="+mj-lt"/>
              <a:buAutoNum type="arabicPeriod" startAt="25"/>
            </a:pPr>
            <a:r>
              <a:rPr lang="en-US" sz="2000" dirty="0" smtClean="0"/>
              <a:t>Pull </a:t>
            </a:r>
            <a:r>
              <a:rPr lang="en-US" sz="2000" dirty="0"/>
              <a:t>the right foot back to the side of the left foot and bring both </a:t>
            </a:r>
            <a:r>
              <a:rPr lang="en-US" sz="2000" dirty="0" smtClean="0"/>
              <a:t>fists </a:t>
            </a:r>
            <a:r>
              <a:rPr lang="en-US" sz="2000" dirty="0"/>
              <a:t>to the right </a:t>
            </a:r>
            <a:r>
              <a:rPr lang="en-US" sz="2000" dirty="0" smtClean="0"/>
              <a:t>side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applying </a:t>
            </a:r>
            <a:r>
              <a:rPr lang="en-US" sz="2000" dirty="0"/>
              <a:t>hip snapping twist </a:t>
            </a:r>
            <a:endParaRPr lang="en-US" sz="2000" dirty="0" smtClean="0"/>
          </a:p>
          <a:p>
            <a:pPr marL="342900" indent="-342900">
              <a:buFont typeface="+mj-lt"/>
              <a:buAutoNum type="arabicPeriod" startAt="25"/>
            </a:pPr>
            <a:endParaRPr lang="en-US" sz="2000" dirty="0"/>
          </a:p>
          <a:p>
            <a:pPr marL="457200" indent="-457200">
              <a:buFont typeface="+mj-lt"/>
              <a:buAutoNum type="arabicPeriod" startAt="25"/>
            </a:pPr>
            <a:r>
              <a:rPr lang="en-US" sz="2000" dirty="0" smtClean="0"/>
              <a:t>Execute </a:t>
            </a:r>
            <a:r>
              <a:rPr lang="en-US" sz="2000" dirty="0"/>
              <a:t>an outside to inside blocking kick with the left </a:t>
            </a:r>
            <a:r>
              <a:rPr lang="en-US" sz="2000" dirty="0" smtClean="0"/>
              <a:t>foot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 hold </a:t>
            </a:r>
            <a:r>
              <a:rPr lang="en-US" sz="2000" dirty="0"/>
              <a:t>the position </a:t>
            </a:r>
            <a:r>
              <a:rPr lang="en-US" sz="2000" dirty="0" smtClean="0"/>
              <a:t>and Step </a:t>
            </a:r>
            <a:r>
              <a:rPr lang="en-US" sz="2000" dirty="0"/>
              <a:t>forwards with the left </a:t>
            </a:r>
            <a:r>
              <a:rPr lang="en-US" sz="2000" dirty="0" smtClean="0"/>
              <a:t>foot </a:t>
            </a:r>
            <a:r>
              <a:rPr lang="en-US" sz="2000" dirty="0"/>
              <a:t>into </a:t>
            </a:r>
            <a:r>
              <a:rPr lang="en-US" sz="2000" b="1" u="sng" dirty="0">
                <a:solidFill>
                  <a:srgbClr val="FF0000"/>
                </a:solidFill>
              </a:rPr>
              <a:t>front </a:t>
            </a:r>
            <a:r>
              <a:rPr lang="en-US" sz="20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 smtClean="0"/>
              <a:t> </a:t>
            </a:r>
            <a:r>
              <a:rPr lang="en-US" sz="2000" dirty="0"/>
              <a:t>and execute a high punch with the right fist </a:t>
            </a:r>
            <a:r>
              <a:rPr lang="en-US" sz="2000" dirty="0" smtClean="0"/>
              <a:t>(</a:t>
            </a:r>
            <a:r>
              <a:rPr lang="en-US" sz="2000" dirty="0">
                <a:solidFill>
                  <a:srgbClr val="FF0000"/>
                </a:solidFill>
              </a:rPr>
              <a:t>over you </a:t>
            </a:r>
            <a:r>
              <a:rPr lang="en-US" sz="2000" dirty="0" smtClean="0">
                <a:solidFill>
                  <a:srgbClr val="FF0000"/>
                </a:solidFill>
              </a:rPr>
              <a:t>head</a:t>
            </a:r>
            <a:r>
              <a:rPr lang="en-US" sz="2000" dirty="0" smtClean="0"/>
              <a:t>)</a:t>
            </a:r>
          </a:p>
          <a:p>
            <a:pPr marL="971550" lvl="1" indent="-514350">
              <a:buFont typeface="Wingdings" panose="05000000000000000000" pitchFamily="2" charset="2"/>
              <a:buChar char="v"/>
            </a:pPr>
            <a:r>
              <a:rPr lang="en-US" sz="2000" dirty="0"/>
              <a:t>M</a:t>
            </a:r>
            <a:r>
              <a:rPr lang="en-US" sz="2000" dirty="0" smtClean="0"/>
              <a:t>iddle </a:t>
            </a:r>
            <a:r>
              <a:rPr lang="en-US" sz="2000" dirty="0"/>
              <a:t>punch with the left fist (</a:t>
            </a:r>
            <a:r>
              <a:rPr lang="en-US" sz="2000" dirty="0">
                <a:solidFill>
                  <a:srgbClr val="FF0000"/>
                </a:solidFill>
              </a:rPr>
              <a:t>cobra jaw </a:t>
            </a:r>
            <a:r>
              <a:rPr lang="en-US" sz="2000" dirty="0" smtClean="0">
                <a:solidFill>
                  <a:srgbClr val="FF0000"/>
                </a:solidFill>
              </a:rPr>
              <a:t>movement</a:t>
            </a:r>
            <a:r>
              <a:rPr lang="en-US" sz="2000" dirty="0"/>
              <a:t>).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990600" y="76200"/>
            <a:ext cx="8077200" cy="6705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29"/>
            </a:pPr>
            <a:r>
              <a:rPr lang="en-US" sz="2000" dirty="0" smtClean="0"/>
              <a:t>Pull </a:t>
            </a:r>
            <a:r>
              <a:rPr lang="en-US" sz="2000" dirty="0"/>
              <a:t>the left foot back to the side of the right foot and bring </a:t>
            </a:r>
            <a:r>
              <a:rPr lang="en-US" sz="2000" dirty="0" smtClean="0"/>
              <a:t>both </a:t>
            </a:r>
            <a:r>
              <a:rPr lang="en-US" sz="2000" dirty="0"/>
              <a:t>fist to the left </a:t>
            </a:r>
            <a:r>
              <a:rPr lang="en-US" sz="2000" dirty="0" smtClean="0"/>
              <a:t>side</a:t>
            </a:r>
          </a:p>
          <a:p>
            <a:pPr marL="685800" lvl="1" indent="-457200"/>
            <a:r>
              <a:rPr lang="en-US" sz="1600" dirty="0" smtClean="0"/>
              <a:t> </a:t>
            </a:r>
            <a:r>
              <a:rPr lang="en-US" sz="1600" dirty="0"/>
              <a:t>while applying hip snapping twist 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29"/>
            </a:pPr>
            <a:endParaRPr lang="en-US" sz="2000" dirty="0"/>
          </a:p>
          <a:p>
            <a:pPr marL="457200" indent="-457200">
              <a:buFont typeface="+mj-lt"/>
              <a:buAutoNum type="arabicPeriod" startAt="29"/>
            </a:pPr>
            <a:r>
              <a:rPr lang="en-US" sz="2000" dirty="0" smtClean="0"/>
              <a:t>Execute </a:t>
            </a:r>
            <a:r>
              <a:rPr lang="en-US" sz="2000" dirty="0"/>
              <a:t>an outside to inside blocking kick with the right </a:t>
            </a:r>
            <a:r>
              <a:rPr lang="en-US" sz="2000" dirty="0" smtClean="0"/>
              <a:t>foot</a:t>
            </a:r>
          </a:p>
          <a:p>
            <a:pPr marL="685800" lvl="1" indent="-457200"/>
            <a:r>
              <a:rPr lang="en-US" sz="1600" dirty="0" smtClean="0"/>
              <a:t>hold </a:t>
            </a:r>
            <a:r>
              <a:rPr lang="en-US" sz="1600" dirty="0"/>
              <a:t>the position, Step forwards with the right foot in </a:t>
            </a:r>
            <a:r>
              <a:rPr lang="en-US" sz="1600" b="1" u="sng" dirty="0" smtClean="0">
                <a:solidFill>
                  <a:srgbClr val="FF0000"/>
                </a:solidFill>
              </a:rPr>
              <a:t>front stance</a:t>
            </a:r>
          </a:p>
          <a:p>
            <a:pPr marL="685800" lvl="1" indent="-457200"/>
            <a:r>
              <a:rPr lang="en-US" sz="1600" dirty="0" smtClean="0"/>
              <a:t>execute </a:t>
            </a:r>
            <a:r>
              <a:rPr lang="en-US" sz="1600" dirty="0"/>
              <a:t>a high punch with the left fist (</a:t>
            </a:r>
            <a:r>
              <a:rPr lang="en-US" sz="1600" dirty="0">
                <a:solidFill>
                  <a:srgbClr val="FF0000"/>
                </a:solidFill>
              </a:rPr>
              <a:t>over </a:t>
            </a:r>
            <a:r>
              <a:rPr lang="en-US" sz="1600" dirty="0" smtClean="0">
                <a:solidFill>
                  <a:srgbClr val="FF0000"/>
                </a:solidFill>
              </a:rPr>
              <a:t>your head</a:t>
            </a:r>
            <a:r>
              <a:rPr lang="en-US" sz="1600" dirty="0" smtClean="0"/>
              <a:t>)</a:t>
            </a:r>
          </a:p>
          <a:p>
            <a:pPr marL="685800" lvl="1" indent="-457200"/>
            <a:r>
              <a:rPr lang="en-US" sz="1600" dirty="0" smtClean="0"/>
              <a:t>middle </a:t>
            </a:r>
            <a:r>
              <a:rPr lang="en-US" sz="1600" dirty="0"/>
              <a:t>punch with the right </a:t>
            </a:r>
            <a:r>
              <a:rPr lang="en-US" sz="1600" dirty="0" smtClean="0"/>
              <a:t>fist (</a:t>
            </a:r>
            <a:r>
              <a:rPr lang="en-US" sz="1600" dirty="0">
                <a:solidFill>
                  <a:srgbClr val="FF0000"/>
                </a:solidFill>
              </a:rPr>
              <a:t>cobra </a:t>
            </a:r>
            <a:r>
              <a:rPr lang="en-US" sz="1600" dirty="0" smtClean="0">
                <a:solidFill>
                  <a:srgbClr val="FF0000"/>
                </a:solidFill>
              </a:rPr>
              <a:t>jaw</a:t>
            </a:r>
            <a:r>
              <a:rPr lang="en-US" sz="1600" dirty="0"/>
              <a:t>). 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29"/>
            </a:pPr>
            <a:endParaRPr lang="en-US" sz="2000" dirty="0"/>
          </a:p>
          <a:p>
            <a:pPr marL="457200" indent="-457200">
              <a:buFont typeface="+mj-lt"/>
              <a:buAutoNum type="arabicPeriod" startAt="29"/>
            </a:pPr>
            <a:r>
              <a:rPr lang="en-US" sz="2000" dirty="0" smtClean="0"/>
              <a:t>Look </a:t>
            </a:r>
            <a:r>
              <a:rPr lang="en-US" sz="2000" dirty="0"/>
              <a:t>to the left and turn 270 degrees to the </a:t>
            </a:r>
            <a:r>
              <a:rPr lang="en-US" sz="2000" dirty="0" smtClean="0"/>
              <a:t>left</a:t>
            </a:r>
          </a:p>
          <a:p>
            <a:pPr marL="685800" lvl="1" indent="-457200"/>
            <a:r>
              <a:rPr lang="en-US" sz="1600" dirty="0" smtClean="0"/>
              <a:t>with </a:t>
            </a:r>
            <a:r>
              <a:rPr lang="en-US" sz="1600" dirty="0"/>
              <a:t>the </a:t>
            </a:r>
            <a:r>
              <a:rPr lang="en-US" sz="1600" dirty="0" smtClean="0"/>
              <a:t>body </a:t>
            </a:r>
            <a:r>
              <a:rPr lang="en-US" sz="1600" dirty="0"/>
              <a:t>facing left and eyes focusing </a:t>
            </a:r>
            <a:r>
              <a:rPr lang="en-US" sz="1600" dirty="0" smtClean="0"/>
              <a:t>front in </a:t>
            </a:r>
            <a:r>
              <a:rPr lang="en-US" sz="1600" dirty="0"/>
              <a:t>a </a:t>
            </a:r>
            <a:r>
              <a:rPr lang="en-US" sz="1600" b="1" u="sng" dirty="0">
                <a:solidFill>
                  <a:srgbClr val="FF0000"/>
                </a:solidFill>
              </a:rPr>
              <a:t>long front </a:t>
            </a:r>
            <a:r>
              <a:rPr lang="en-US" sz="1600" b="1" u="sng" dirty="0" smtClean="0">
                <a:solidFill>
                  <a:srgbClr val="FF0000"/>
                </a:solidFill>
              </a:rPr>
              <a:t>stance</a:t>
            </a:r>
            <a:r>
              <a:rPr lang="en-US" sz="1600" dirty="0" smtClean="0"/>
              <a:t>. </a:t>
            </a:r>
          </a:p>
          <a:p>
            <a:pPr marL="685800" lvl="1" indent="-457200"/>
            <a:r>
              <a:rPr lang="en-US" sz="1600" dirty="0" smtClean="0"/>
              <a:t>Execute </a:t>
            </a:r>
            <a:r>
              <a:rPr lang="en-US" sz="1600" dirty="0"/>
              <a:t>a </a:t>
            </a:r>
            <a:r>
              <a:rPr lang="en-US" sz="1600" dirty="0" smtClean="0"/>
              <a:t>low sweeping back </a:t>
            </a:r>
            <a:r>
              <a:rPr lang="en-US" sz="1600" dirty="0"/>
              <a:t>fist attack with the right hand </a:t>
            </a:r>
            <a:endParaRPr lang="en-US" sz="1600" dirty="0" smtClean="0"/>
          </a:p>
          <a:p>
            <a:pPr marL="457200" indent="-457200">
              <a:buFont typeface="+mj-lt"/>
              <a:buAutoNum type="arabicPeriod" startAt="29"/>
            </a:pPr>
            <a:endParaRPr lang="en-US" sz="2000" dirty="0"/>
          </a:p>
          <a:p>
            <a:pPr marL="457200" indent="-457200">
              <a:buFont typeface="+mj-lt"/>
              <a:buAutoNum type="arabicPeriod" startAt="29"/>
            </a:pPr>
            <a:r>
              <a:rPr lang="en-US" sz="2000" dirty="0" smtClean="0"/>
              <a:t>Still Look to the to the front Turn </a:t>
            </a:r>
            <a:r>
              <a:rPr lang="en-US" sz="2000" dirty="0"/>
              <a:t>180 degrees to the </a:t>
            </a:r>
            <a:r>
              <a:rPr lang="en-US" sz="2000" dirty="0" smtClean="0"/>
              <a:t>right</a:t>
            </a:r>
          </a:p>
          <a:p>
            <a:pPr marL="685800" lvl="1" indent="-457200"/>
            <a:r>
              <a:rPr lang="en-US" sz="1600" dirty="0" smtClean="0"/>
              <a:t>your body </a:t>
            </a:r>
            <a:r>
              <a:rPr lang="en-US" sz="1600" dirty="0"/>
              <a:t>facing right, in a </a:t>
            </a:r>
            <a:r>
              <a:rPr lang="en-US" sz="1600" b="1" u="sng" dirty="0">
                <a:solidFill>
                  <a:srgbClr val="FF0000"/>
                </a:solidFill>
              </a:rPr>
              <a:t>long front </a:t>
            </a:r>
            <a:r>
              <a:rPr lang="en-US" sz="1600" b="1" u="sng" dirty="0" smtClean="0">
                <a:solidFill>
                  <a:srgbClr val="FF0000"/>
                </a:solidFill>
              </a:rPr>
              <a:t>stance</a:t>
            </a:r>
          </a:p>
          <a:p>
            <a:pPr marL="685800" lvl="1" indent="-457200"/>
            <a:r>
              <a:rPr lang="en-US" sz="1600" dirty="0" smtClean="0"/>
              <a:t>Execute </a:t>
            </a:r>
            <a:r>
              <a:rPr lang="en-US" sz="1600" dirty="0"/>
              <a:t>a low </a:t>
            </a:r>
            <a:r>
              <a:rPr lang="en-US" sz="1600" dirty="0" smtClean="0"/>
              <a:t>sweeping back </a:t>
            </a:r>
            <a:r>
              <a:rPr lang="en-US" sz="1600" dirty="0"/>
              <a:t>fist with the left </a:t>
            </a:r>
            <a:r>
              <a:rPr lang="en-US" sz="1600" dirty="0" smtClean="0"/>
              <a:t>hand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990600" y="76200"/>
            <a:ext cx="8001000" cy="66294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3"/>
            </a:pPr>
            <a:r>
              <a:rPr lang="en-US" sz="2800" dirty="0" smtClean="0"/>
              <a:t>“J Step”</a:t>
            </a:r>
          </a:p>
          <a:p>
            <a:pPr marL="857250" lvl="1" indent="-514350"/>
            <a:r>
              <a:rPr lang="en-US" sz="2400" dirty="0" smtClean="0"/>
              <a:t>Half </a:t>
            </a:r>
            <a:r>
              <a:rPr lang="en-US" sz="2400" dirty="0"/>
              <a:t>step towards the right foot with the left </a:t>
            </a:r>
            <a:r>
              <a:rPr lang="en-US" sz="2400" dirty="0" smtClean="0"/>
              <a:t>foot</a:t>
            </a:r>
          </a:p>
          <a:p>
            <a:pPr marL="857250" lvl="1" indent="-514350"/>
            <a:r>
              <a:rPr lang="en-US" sz="2400" dirty="0" smtClean="0"/>
              <a:t>then </a:t>
            </a:r>
            <a:r>
              <a:rPr lang="en-US" sz="2400" dirty="0"/>
              <a:t>shift the right foot forwards into </a:t>
            </a:r>
            <a:r>
              <a:rPr lang="en-US" sz="2400" b="1" u="sng" dirty="0">
                <a:solidFill>
                  <a:srgbClr val="FF0000"/>
                </a:solidFill>
              </a:rPr>
              <a:t>back stance</a:t>
            </a:r>
            <a:r>
              <a:rPr lang="en-US" sz="2400" dirty="0"/>
              <a:t> </a:t>
            </a:r>
            <a:endParaRPr lang="en-US" sz="2400" dirty="0" smtClean="0"/>
          </a:p>
          <a:p>
            <a:pPr marL="857250" lvl="1" indent="-514350"/>
            <a:r>
              <a:rPr lang="en-US" sz="2400" dirty="0" smtClean="0"/>
              <a:t>execute </a:t>
            </a:r>
            <a:r>
              <a:rPr lang="en-US" sz="2400" dirty="0"/>
              <a:t>a middle knife hand block to the front. </a:t>
            </a:r>
            <a:endParaRPr lang="en-US" sz="2400" dirty="0" smtClean="0"/>
          </a:p>
          <a:p>
            <a:pPr marL="457200" indent="-457200">
              <a:buFont typeface="+mj-lt"/>
              <a:buAutoNum type="arabicPeriod" startAt="33"/>
            </a:pPr>
            <a:endParaRPr lang="en-US" sz="2800" dirty="0"/>
          </a:p>
          <a:p>
            <a:pPr marL="457200" indent="-457200">
              <a:buFont typeface="+mj-lt"/>
              <a:buAutoNum type="arabicPeriod" startAt="33"/>
            </a:pPr>
            <a:r>
              <a:rPr lang="en-US" sz="2800" dirty="0" smtClean="0"/>
              <a:t>Look </a:t>
            </a:r>
            <a:r>
              <a:rPr lang="en-US" sz="2800" dirty="0"/>
              <a:t>to the </a:t>
            </a:r>
            <a:r>
              <a:rPr lang="en-US" sz="2800" dirty="0" smtClean="0"/>
              <a:t>right and turn </a:t>
            </a:r>
            <a:r>
              <a:rPr lang="en-US" sz="2800" dirty="0"/>
              <a:t>90 degrees to the right into </a:t>
            </a:r>
            <a:r>
              <a:rPr lang="en-US" sz="2800" b="1" u="sng" dirty="0">
                <a:solidFill>
                  <a:srgbClr val="FF0000"/>
                </a:solidFill>
              </a:rPr>
              <a:t>back </a:t>
            </a:r>
            <a:r>
              <a:rPr lang="en-US" sz="2800" b="1" u="sng" dirty="0" smtClean="0">
                <a:solidFill>
                  <a:srgbClr val="FF0000"/>
                </a:solidFill>
              </a:rPr>
              <a:t>stance</a:t>
            </a:r>
          </a:p>
          <a:p>
            <a:pPr marL="857250" lvl="1" indent="-514350"/>
            <a:r>
              <a:rPr lang="en-US" sz="2400" dirty="0" smtClean="0"/>
              <a:t>Execute </a:t>
            </a:r>
            <a:r>
              <a:rPr lang="en-US" sz="2400" dirty="0"/>
              <a:t>a middle knife hand block. </a:t>
            </a:r>
            <a:endParaRPr lang="en-US" sz="2400" dirty="0" smtClean="0"/>
          </a:p>
          <a:p>
            <a:pPr marL="457200" indent="-457200">
              <a:buFont typeface="+mj-lt"/>
              <a:buAutoNum type="arabicPeriod" startAt="33"/>
            </a:pPr>
            <a:endParaRPr lang="en-US" sz="2800" dirty="0"/>
          </a:p>
          <a:p>
            <a:pPr marL="457200" indent="-457200">
              <a:buFont typeface="+mj-lt"/>
              <a:buAutoNum type="arabicPeriod" startAt="33"/>
            </a:pPr>
            <a:r>
              <a:rPr lang="en-US" sz="2800" dirty="0" smtClean="0"/>
              <a:t>Look </a:t>
            </a:r>
            <a:r>
              <a:rPr lang="en-US" sz="2800" dirty="0"/>
              <a:t>to the </a:t>
            </a:r>
            <a:r>
              <a:rPr lang="en-US" sz="2800" dirty="0" smtClean="0"/>
              <a:t>front</a:t>
            </a:r>
          </a:p>
          <a:p>
            <a:pPr marL="857250" lvl="1" indent="-514350"/>
            <a:r>
              <a:rPr lang="en-US" sz="2400" dirty="0" smtClean="0"/>
              <a:t>Fall </a:t>
            </a:r>
            <a:r>
              <a:rPr lang="en-US" sz="2400" dirty="0"/>
              <a:t>forwards to the front </a:t>
            </a:r>
            <a:r>
              <a:rPr lang="en-US" sz="2400" dirty="0" smtClean="0"/>
              <a:t>and landing with </a:t>
            </a:r>
            <a:r>
              <a:rPr lang="en-US" sz="2400" dirty="0"/>
              <a:t>the right </a:t>
            </a:r>
            <a:r>
              <a:rPr lang="en-US" sz="2400" dirty="0" smtClean="0"/>
              <a:t>foot</a:t>
            </a:r>
          </a:p>
          <a:p>
            <a:pPr marL="857250" lvl="1" indent="-514350"/>
            <a:r>
              <a:rPr lang="en-US" sz="2400" dirty="0" smtClean="0"/>
              <a:t>then </a:t>
            </a:r>
            <a:r>
              <a:rPr lang="en-US" sz="2400" dirty="0"/>
              <a:t>step forwards with the left foot into </a:t>
            </a:r>
            <a:r>
              <a:rPr lang="en-US" sz="2400" b="1" u="sng" dirty="0">
                <a:solidFill>
                  <a:srgbClr val="FF0000"/>
                </a:solidFill>
              </a:rPr>
              <a:t>back </a:t>
            </a:r>
            <a:r>
              <a:rPr lang="en-US" sz="2400" b="1" u="sng" dirty="0" smtClean="0">
                <a:solidFill>
                  <a:srgbClr val="FF0000"/>
                </a:solidFill>
              </a:rPr>
              <a:t>stance</a:t>
            </a:r>
          </a:p>
          <a:p>
            <a:pPr marL="857250" lvl="1" indent="-514350"/>
            <a:r>
              <a:rPr lang="en-US" sz="2400" dirty="0" smtClean="0"/>
              <a:t>execute </a:t>
            </a:r>
            <a:r>
              <a:rPr lang="en-US" sz="2400" dirty="0"/>
              <a:t>a middle knife hand block and </a:t>
            </a:r>
            <a:r>
              <a:rPr lang="en-US" sz="2400" dirty="0" err="1"/>
              <a:t>Kiop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0" y="2971799"/>
            <a:ext cx="342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Self-defense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599" y="2514600"/>
            <a:ext cx="8153401" cy="1754326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Knife </a:t>
            </a:r>
          </a:p>
          <a:p>
            <a:pPr algn="ctr">
              <a:defRPr/>
            </a:pPr>
            <a:r>
              <a:rPr lang="en-US" sz="54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Self-defense </a:t>
            </a:r>
            <a:endParaRPr lang="en-US" sz="5400" b="1" cap="all" dirty="0">
              <a:ln w="0"/>
              <a:solidFill>
                <a:sysClr val="windowText" lastClr="0000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696200" cy="5135563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400" dirty="0"/>
              <a:t>Counts: </a:t>
            </a:r>
            <a:endParaRPr lang="en-US" dirty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Step </a:t>
            </a:r>
            <a:r>
              <a:rPr lang="en-US" sz="2800" dirty="0"/>
              <a:t>out with your right foot 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FF0000"/>
                </a:solidFill>
              </a:rPr>
              <a:t>onto </a:t>
            </a:r>
            <a:r>
              <a:rPr lang="en-US" sz="2800" dirty="0">
                <a:solidFill>
                  <a:srgbClr val="FF0000"/>
                </a:solidFill>
              </a:rPr>
              <a:t># 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) </a:t>
            </a:r>
            <a:r>
              <a:rPr lang="en-US" sz="2800" dirty="0"/>
              <a:t>pivot to your </a:t>
            </a:r>
            <a:r>
              <a:rPr lang="en-US" sz="2800" dirty="0" smtClean="0"/>
              <a:t>left into a side </a:t>
            </a:r>
            <a:r>
              <a:rPr lang="en-US" sz="2800" b="1" u="sng" dirty="0" smtClean="0">
                <a:solidFill>
                  <a:srgbClr val="FF0000"/>
                </a:solidFill>
              </a:rPr>
              <a:t>horse stance</a:t>
            </a:r>
          </a:p>
          <a:p>
            <a:pPr marL="500634" lvl="1" indent="-457200"/>
            <a:r>
              <a:rPr lang="en-US" sz="2400" dirty="0" smtClean="0"/>
              <a:t>do a </a:t>
            </a:r>
            <a:r>
              <a:rPr lang="en-US" sz="2400" dirty="0"/>
              <a:t>left hand middle knife hand chopping block with a </a:t>
            </a:r>
            <a:r>
              <a:rPr lang="en-US" sz="2400" dirty="0" smtClean="0"/>
              <a:t>right </a:t>
            </a:r>
            <a:r>
              <a:rPr lang="en-US" sz="2400" dirty="0"/>
              <a:t>hand hammer fist to the opponents forearm. </a:t>
            </a:r>
            <a:endParaRPr lang="en-US" sz="24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28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Right </a:t>
            </a:r>
            <a:r>
              <a:rPr lang="en-US" sz="2800" dirty="0"/>
              <a:t>hand hammer fist to the opponents exposed temple. </a:t>
            </a:r>
            <a:endParaRPr lang="en-US" sz="28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28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sz="2800" dirty="0" smtClean="0"/>
              <a:t>Spin </a:t>
            </a:r>
            <a:r>
              <a:rPr lang="en-US" sz="2800" dirty="0"/>
              <a:t>over you left shoulder doing a spinning back hammer </a:t>
            </a:r>
            <a:r>
              <a:rPr lang="en-US" sz="2800" dirty="0" smtClean="0"/>
              <a:t>fist </a:t>
            </a:r>
            <a:r>
              <a:rPr lang="en-US" sz="2800" dirty="0"/>
              <a:t>to the opponents opposite temple. </a:t>
            </a:r>
          </a:p>
          <a:p>
            <a:pPr marL="0" indent="0" eaLnBrk="1" hangingPunct="1">
              <a:buNone/>
            </a:pPr>
            <a:endParaRPr 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579506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600" dirty="0"/>
              <a:t>Outside </a:t>
            </a:r>
            <a:r>
              <a:rPr lang="en-US" sz="3600" dirty="0" smtClean="0"/>
              <a:t>Slice #1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153400" cy="868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Outside Slice #2 </a:t>
            </a:r>
            <a:endParaRPr lang="en-US" dirty="0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990600" y="990600"/>
            <a:ext cx="7696200" cy="56388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r>
              <a:rPr lang="en-US" sz="2400" dirty="0"/>
              <a:t>Counts: 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marL="457200" indent="-457200"/>
            <a:r>
              <a:rPr lang="en-US" sz="2400" dirty="0" smtClean="0"/>
              <a:t>Step out with your Right Foot on to #1 into a side </a:t>
            </a:r>
            <a:r>
              <a:rPr lang="en-US" sz="2400" b="1" u="sng" dirty="0" smtClean="0">
                <a:solidFill>
                  <a:srgbClr val="FF0000"/>
                </a:solidFill>
              </a:rPr>
              <a:t>horse stance</a:t>
            </a:r>
          </a:p>
          <a:p>
            <a:pPr marL="500634" lvl="1" indent="-457200"/>
            <a:r>
              <a:rPr lang="en-US" sz="2000" dirty="0" smtClean="0"/>
              <a:t>double hand middle knife hand block to attacker’s arm. 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 smtClean="0"/>
              <a:t>Grabbing attacker’s wrist with your Left hand</a:t>
            </a:r>
          </a:p>
          <a:p>
            <a:pPr marL="500634" lvl="1" indent="-457200"/>
            <a:r>
              <a:rPr lang="en-US" sz="2000" dirty="0" smtClean="0"/>
              <a:t>pulling your Right arm inward </a:t>
            </a:r>
          </a:p>
          <a:p>
            <a:pPr marL="500634" lvl="1" indent="-457200"/>
            <a:r>
              <a:rPr lang="en-US" sz="2000" dirty="0" smtClean="0"/>
              <a:t>Elbowing attacker’s armpit. </a:t>
            </a:r>
          </a:p>
          <a:p>
            <a:pPr marL="457200" indent="-457200"/>
            <a:endParaRPr lang="en-US" sz="2400" dirty="0" smtClean="0"/>
          </a:p>
          <a:p>
            <a:pPr marL="457200" indent="-457200"/>
            <a:r>
              <a:rPr lang="en-US" sz="2400" dirty="0" smtClean="0"/>
              <a:t>Stepping </a:t>
            </a:r>
            <a:r>
              <a:rPr lang="en-US" sz="2400" dirty="0"/>
              <a:t>over your opponents lead </a:t>
            </a:r>
            <a:r>
              <a:rPr lang="en-US" sz="2400" dirty="0" smtClean="0"/>
              <a:t>foot with your right foot</a:t>
            </a:r>
          </a:p>
          <a:p>
            <a:pPr marL="500634" lvl="1" indent="-457200"/>
            <a:r>
              <a:rPr lang="en-US" sz="2000" dirty="0"/>
              <a:t>T</a:t>
            </a:r>
            <a:r>
              <a:rPr lang="en-US" sz="2000" dirty="0" smtClean="0"/>
              <a:t>urning </a:t>
            </a:r>
            <a:r>
              <a:rPr lang="en-US" sz="2000" dirty="0"/>
              <a:t>your back </a:t>
            </a:r>
            <a:r>
              <a:rPr lang="en-US" sz="2000" dirty="0" smtClean="0"/>
              <a:t>to </a:t>
            </a:r>
            <a:r>
              <a:rPr lang="en-US" sz="2000" dirty="0"/>
              <a:t>your opponent and </a:t>
            </a:r>
            <a:r>
              <a:rPr lang="en-US" sz="2000" dirty="0" smtClean="0"/>
              <a:t>continuing your turn stepping </a:t>
            </a:r>
            <a:r>
              <a:rPr lang="en-US" sz="2000" dirty="0"/>
              <a:t>back with your left foot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onto the </a:t>
            </a:r>
            <a:r>
              <a:rPr lang="en-US" sz="2000" dirty="0">
                <a:solidFill>
                  <a:srgbClr val="FF0000"/>
                </a:solidFill>
              </a:rPr>
              <a:t>#</a:t>
            </a:r>
            <a:r>
              <a:rPr lang="en-US" sz="2000" dirty="0" smtClean="0">
                <a:solidFill>
                  <a:srgbClr val="FF0000"/>
                </a:solidFill>
              </a:rPr>
              <a:t>5</a:t>
            </a:r>
            <a:r>
              <a:rPr lang="en-US" sz="2000" dirty="0" smtClean="0"/>
              <a:t>) in to a </a:t>
            </a:r>
            <a:r>
              <a:rPr lang="en-US" sz="2000" b="1" u="sng" dirty="0" smtClean="0">
                <a:solidFill>
                  <a:srgbClr val="FF0000"/>
                </a:solidFill>
              </a:rPr>
              <a:t>front stance</a:t>
            </a:r>
          </a:p>
          <a:p>
            <a:pPr marL="500634" lvl="1" indent="-457200"/>
            <a:r>
              <a:rPr lang="en-US" sz="2000" dirty="0" smtClean="0"/>
              <a:t>Pulling </a:t>
            </a:r>
            <a:r>
              <a:rPr lang="en-US" sz="2000" dirty="0"/>
              <a:t>opponents knife back into attackers stomach </a:t>
            </a:r>
            <a:r>
              <a:rPr lang="en-US" sz="2000" dirty="0" smtClean="0"/>
              <a:t>slicing attacker</a:t>
            </a:r>
          </a:p>
          <a:p>
            <a:pPr marL="500634" lvl="1" indent="-457200"/>
            <a:r>
              <a:rPr lang="en-US" sz="2000" dirty="0" smtClean="0"/>
              <a:t>At </a:t>
            </a:r>
            <a:r>
              <a:rPr lang="en-US" sz="2000" dirty="0"/>
              <a:t>the same time turning your in the same </a:t>
            </a:r>
            <a:r>
              <a:rPr lang="en-US" sz="2000" dirty="0" smtClean="0"/>
              <a:t>direction </a:t>
            </a:r>
            <a:r>
              <a:rPr lang="en-US" sz="2000" dirty="0"/>
              <a:t>and pushing the attackers knife arm away behind </a:t>
            </a:r>
            <a:r>
              <a:rPr lang="en-US" sz="2000" dirty="0" smtClean="0"/>
              <a:t>the </a:t>
            </a:r>
            <a:r>
              <a:rPr lang="en-US" sz="2000" dirty="0"/>
              <a:t>attacker. </a:t>
            </a:r>
          </a:p>
          <a:p>
            <a:pPr marL="0" indent="0" eaLnBrk="1" hangingPunct="1">
              <a:buNone/>
            </a:pPr>
            <a:endParaRPr lang="en-US" sz="2400" dirty="0"/>
          </a:p>
          <a:p>
            <a:pPr marL="0" indent="0" eaLnBrk="1" hangingPunct="1">
              <a:buNone/>
            </a:pPr>
            <a:endParaRPr lang="en-US" sz="5400" dirty="0" smtClean="0">
              <a:solidFill>
                <a:srgbClr val="FF33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650" y="1216462"/>
            <a:ext cx="79057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Counts</a:t>
            </a:r>
            <a:r>
              <a:rPr lang="en-US" dirty="0"/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Step </a:t>
            </a:r>
            <a:r>
              <a:rPr lang="en-US" dirty="0"/>
              <a:t>out with your right foot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onto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) </a:t>
            </a:r>
            <a:r>
              <a:rPr lang="en-US" dirty="0"/>
              <a:t>into a </a:t>
            </a:r>
            <a:r>
              <a:rPr lang="en-US" b="1" u="sng" dirty="0">
                <a:solidFill>
                  <a:srgbClr val="FF0000"/>
                </a:solidFill>
              </a:rPr>
              <a:t>side horse </a:t>
            </a:r>
            <a:r>
              <a:rPr lang="en-US" b="1" u="sng" dirty="0" smtClean="0">
                <a:solidFill>
                  <a:srgbClr val="FF0000"/>
                </a:solidFill>
              </a:rPr>
              <a:t>stance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Double </a:t>
            </a:r>
            <a:r>
              <a:rPr lang="en-US" dirty="0"/>
              <a:t>hand middle knife hand block to the attackers arm.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Grabbing </a:t>
            </a:r>
            <a:r>
              <a:rPr lang="en-US" dirty="0"/>
              <a:t>attackers wrist with your left </a:t>
            </a:r>
            <a:r>
              <a:rPr lang="en-US" dirty="0" smtClean="0"/>
              <a:t>hand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/>
              <a:t>P</a:t>
            </a:r>
            <a:r>
              <a:rPr lang="en-US" dirty="0" smtClean="0"/>
              <a:t>ulling </a:t>
            </a:r>
            <a:r>
              <a:rPr lang="en-US" dirty="0"/>
              <a:t>your right arm </a:t>
            </a:r>
            <a:r>
              <a:rPr lang="en-US" dirty="0" smtClean="0"/>
              <a:t>inward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elbowing </a:t>
            </a:r>
            <a:r>
              <a:rPr lang="en-US" dirty="0"/>
              <a:t>attackers arm pit.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Stepping </a:t>
            </a:r>
            <a:r>
              <a:rPr lang="en-US" dirty="0"/>
              <a:t>over your opponents lead </a:t>
            </a:r>
            <a:r>
              <a:rPr lang="en-US" dirty="0" smtClean="0"/>
              <a:t>foot with your right foot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turning </a:t>
            </a:r>
            <a:r>
              <a:rPr lang="en-US" dirty="0"/>
              <a:t>your back to your </a:t>
            </a:r>
            <a:r>
              <a:rPr lang="en-US" dirty="0" smtClean="0"/>
              <a:t>opponent </a:t>
            </a:r>
            <a:r>
              <a:rPr lang="en-US" dirty="0"/>
              <a:t>and stepping back with your left foot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onto </a:t>
            </a:r>
            <a:r>
              <a:rPr lang="en-US" dirty="0">
                <a:solidFill>
                  <a:srgbClr val="FF0000"/>
                </a:solidFill>
              </a:rPr>
              <a:t>the #</a:t>
            </a: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) into a </a:t>
            </a:r>
            <a:r>
              <a:rPr lang="en-US" b="1" u="sng" dirty="0" smtClean="0">
                <a:solidFill>
                  <a:srgbClr val="FF0000"/>
                </a:solidFill>
              </a:rPr>
              <a:t>front stance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Extending </a:t>
            </a:r>
            <a:r>
              <a:rPr lang="en-US" dirty="0"/>
              <a:t>your right </a:t>
            </a:r>
            <a:r>
              <a:rPr lang="en-US" dirty="0" smtClean="0"/>
              <a:t>hand circling </a:t>
            </a:r>
            <a:r>
              <a:rPr lang="en-US" dirty="0"/>
              <a:t>downward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so </a:t>
            </a:r>
            <a:r>
              <a:rPr lang="en-US" dirty="0">
                <a:solidFill>
                  <a:srgbClr val="FF0000"/>
                </a:solidFill>
              </a:rPr>
              <a:t>that your right arm comes up in between </a:t>
            </a:r>
            <a:r>
              <a:rPr lang="en-US" dirty="0" smtClean="0">
                <a:solidFill>
                  <a:srgbClr val="FF0000"/>
                </a:solidFill>
              </a:rPr>
              <a:t>the opponents </a:t>
            </a:r>
            <a:r>
              <a:rPr lang="en-US" dirty="0">
                <a:solidFill>
                  <a:srgbClr val="FF0000"/>
                </a:solidFill>
              </a:rPr>
              <a:t>attacking arm and rib </a:t>
            </a:r>
            <a:r>
              <a:rPr lang="en-US" dirty="0" smtClean="0">
                <a:solidFill>
                  <a:srgbClr val="FF0000"/>
                </a:solidFill>
              </a:rPr>
              <a:t>cage</a:t>
            </a:r>
            <a:r>
              <a:rPr lang="en-US" dirty="0" smtClean="0"/>
              <a:t>)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When </a:t>
            </a:r>
            <a:r>
              <a:rPr lang="en-US" dirty="0"/>
              <a:t>you hand reaches head </a:t>
            </a:r>
            <a:r>
              <a:rPr lang="en-US" dirty="0" smtClean="0"/>
              <a:t>height</a:t>
            </a:r>
            <a:r>
              <a:rPr lang="en-US" dirty="0"/>
              <a:t>, snap your </a:t>
            </a:r>
            <a:r>
              <a:rPr lang="en-US" dirty="0" smtClean="0"/>
              <a:t>hips </a:t>
            </a:r>
            <a:r>
              <a:rPr lang="en-US" dirty="0"/>
              <a:t>back to the </a:t>
            </a:r>
            <a:r>
              <a:rPr lang="en-US" dirty="0" smtClean="0"/>
              <a:t>right into a </a:t>
            </a:r>
            <a:r>
              <a:rPr lang="en-US" b="1" u="sng" dirty="0" smtClean="0">
                <a:solidFill>
                  <a:srgbClr val="FF0000"/>
                </a:solidFill>
              </a:rPr>
              <a:t>horse stance</a:t>
            </a:r>
            <a:r>
              <a:rPr lang="en-US" dirty="0" smtClean="0"/>
              <a:t>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Grabbing </a:t>
            </a:r>
            <a:r>
              <a:rPr lang="en-US" dirty="0"/>
              <a:t>opponent </a:t>
            </a:r>
            <a:r>
              <a:rPr lang="en-US" dirty="0" smtClean="0"/>
              <a:t>attacking shoulder </a:t>
            </a:r>
            <a:r>
              <a:rPr lang="en-US" dirty="0"/>
              <a:t>with your right </a:t>
            </a:r>
            <a:r>
              <a:rPr lang="en-US" dirty="0" smtClean="0"/>
              <a:t>hand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At </a:t>
            </a:r>
            <a:r>
              <a:rPr lang="en-US" dirty="0"/>
              <a:t>the same time with your left and forced </a:t>
            </a:r>
            <a:r>
              <a:rPr lang="en-US" dirty="0" smtClean="0"/>
              <a:t>the knife </a:t>
            </a:r>
            <a:r>
              <a:rPr lang="en-US" dirty="0"/>
              <a:t>up to the middle of their back. 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21429" y="570131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Outside </a:t>
            </a:r>
            <a:r>
              <a:rPr lang="en-US" sz="3600" dirty="0"/>
              <a:t>Slice </a:t>
            </a:r>
            <a:r>
              <a:rPr lang="en-US" sz="3600" dirty="0" smtClean="0"/>
              <a:t>#3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1730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Outside </a:t>
            </a:r>
            <a:r>
              <a:rPr lang="en-US" dirty="0"/>
              <a:t>Slice #4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143000"/>
            <a:ext cx="7943088" cy="54864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out with your right foot (</a:t>
            </a:r>
            <a:r>
              <a:rPr lang="en-US" sz="2400" dirty="0" smtClean="0">
                <a:solidFill>
                  <a:srgbClr val="FF0000"/>
                </a:solidFill>
              </a:rPr>
              <a:t>onto </a:t>
            </a:r>
            <a:r>
              <a:rPr lang="en-US" sz="2400" dirty="0">
                <a:solidFill>
                  <a:srgbClr val="FF0000"/>
                </a:solidFill>
              </a:rPr>
              <a:t>#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) </a:t>
            </a:r>
            <a:r>
              <a:rPr lang="en-US" sz="2400" dirty="0"/>
              <a:t>into a side </a:t>
            </a:r>
            <a:r>
              <a:rPr lang="en-US" sz="2400" b="1" u="sng" dirty="0">
                <a:solidFill>
                  <a:srgbClr val="FF0000"/>
                </a:solidFill>
              </a:rPr>
              <a:t>horse </a:t>
            </a:r>
            <a:r>
              <a:rPr lang="en-US" sz="24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14400" lvl="1" indent="-285750"/>
            <a:r>
              <a:rPr lang="en-US" sz="2000" dirty="0" smtClean="0"/>
              <a:t>double </a:t>
            </a:r>
            <a:r>
              <a:rPr lang="en-US" sz="2000" dirty="0"/>
              <a:t>hand middle knife hand block to the attackers arm.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Grabbing </a:t>
            </a:r>
            <a:r>
              <a:rPr lang="en-US" sz="2400" dirty="0"/>
              <a:t>attacker’s wrist with your left </a:t>
            </a:r>
            <a:r>
              <a:rPr lang="en-US" sz="2400" dirty="0" smtClean="0"/>
              <a:t>hand</a:t>
            </a:r>
          </a:p>
          <a:p>
            <a:pPr marL="914400" lvl="1" indent="-285750"/>
            <a:r>
              <a:rPr lang="en-US" sz="2000" dirty="0" smtClean="0"/>
              <a:t>Pulling </a:t>
            </a:r>
            <a:r>
              <a:rPr lang="en-US" sz="2000" dirty="0"/>
              <a:t>your right arm </a:t>
            </a:r>
            <a:r>
              <a:rPr lang="en-US" sz="2000" dirty="0" smtClean="0"/>
              <a:t>inward</a:t>
            </a:r>
          </a:p>
          <a:p>
            <a:pPr marL="914400" lvl="1" indent="-285750"/>
            <a:r>
              <a:rPr lang="en-US" sz="2000" dirty="0"/>
              <a:t>E</a:t>
            </a:r>
            <a:r>
              <a:rPr lang="en-US" sz="2000" dirty="0" smtClean="0"/>
              <a:t>lbowing </a:t>
            </a:r>
            <a:r>
              <a:rPr lang="en-US" sz="2000" dirty="0"/>
              <a:t>attackers arm pit.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Right </a:t>
            </a:r>
            <a:r>
              <a:rPr lang="en-US" sz="2400" dirty="0"/>
              <a:t>leg side kick to the side of the attacker’s lead leg </a:t>
            </a:r>
            <a:r>
              <a:rPr lang="en-US" sz="2400" dirty="0" smtClean="0"/>
              <a:t>knee</a:t>
            </a:r>
          </a:p>
          <a:p>
            <a:pPr marL="914400" lvl="1" indent="-285750"/>
            <a:r>
              <a:rPr lang="en-US" sz="2000" dirty="0" smtClean="0"/>
              <a:t>landing </a:t>
            </a:r>
            <a:r>
              <a:rPr lang="en-US" sz="2000" dirty="0"/>
              <a:t>in a </a:t>
            </a:r>
            <a:r>
              <a:rPr lang="en-US" sz="2000" dirty="0">
                <a:solidFill>
                  <a:srgbClr val="FF0000"/>
                </a:solidFill>
              </a:rPr>
              <a:t>horse stance</a:t>
            </a:r>
            <a:r>
              <a:rPr lang="en-US" sz="2000" dirty="0"/>
              <a:t> with your back to the attacker and their attacking arm extended over your right shoulder.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Pull </a:t>
            </a:r>
            <a:r>
              <a:rPr lang="en-US" sz="2400" dirty="0"/>
              <a:t>the attacker’s down over your shoulder snapping the elbow.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06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idx="1"/>
          </p:nvPr>
        </p:nvSpPr>
        <p:spPr>
          <a:xfrm>
            <a:off x="990600" y="304800"/>
            <a:ext cx="8153400" cy="6553200"/>
          </a:xfrm>
        </p:spPr>
        <p:txBody>
          <a:bodyPr/>
          <a:lstStyle/>
          <a:p>
            <a:pPr eaLnBrk="1" hangingPunct="1">
              <a:buClr>
                <a:schemeClr val="tx1"/>
              </a:buClr>
            </a:pPr>
            <a:r>
              <a:rPr lang="en-US" sz="2800" b="1" u="sng" dirty="0" smtClean="0"/>
              <a:t>Red Belt</a:t>
            </a:r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Form: </a:t>
            </a:r>
            <a:r>
              <a:rPr lang="en-US" sz="2400" dirty="0" err="1" smtClean="0"/>
              <a:t>Basai</a:t>
            </a:r>
            <a:endParaRPr lang="en-US" sz="2400" dirty="0" smtClean="0"/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One Step Sparring: 1 – 25 </a:t>
            </a:r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Self-Defense: outside slice 1 – 4 , inside slice 1 – 4 </a:t>
            </a:r>
          </a:p>
          <a:p>
            <a:pPr eaLnBrk="1" hangingPunct="1">
              <a:buClr>
                <a:schemeClr val="tx1"/>
              </a:buClr>
            </a:pPr>
            <a:r>
              <a:rPr lang="en-US" sz="2800" b="1" u="sng" dirty="0" smtClean="0"/>
              <a:t>Red Belt with I stripe</a:t>
            </a:r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Form: </a:t>
            </a:r>
            <a:r>
              <a:rPr lang="en-US" sz="2400" dirty="0" err="1" smtClean="0"/>
              <a:t>Basai</a:t>
            </a:r>
            <a:r>
              <a:rPr lang="en-US" sz="2400" dirty="0" smtClean="0"/>
              <a:t> , </a:t>
            </a:r>
            <a:r>
              <a:rPr lang="en-US" sz="2400" dirty="0" err="1" smtClean="0"/>
              <a:t>Nahainji</a:t>
            </a:r>
            <a:r>
              <a:rPr lang="en-US" sz="2400" dirty="0" smtClean="0"/>
              <a:t> </a:t>
            </a:r>
            <a:r>
              <a:rPr lang="en-US" sz="2400" dirty="0" err="1" smtClean="0"/>
              <a:t>cho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endParaRPr lang="en-US" sz="2400" dirty="0" smtClean="0"/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One Step Sparring: 1 – 25 </a:t>
            </a:r>
            <a:endParaRPr lang="en-US" sz="2400" dirty="0" smtClean="0">
              <a:solidFill>
                <a:srgbClr val="FF33CC"/>
              </a:solidFill>
            </a:endParaRPr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dirty="0" smtClean="0"/>
              <a:t>Self-Defense: downward stab 1 – 4 , upward </a:t>
            </a:r>
            <a:r>
              <a:rPr lang="en-US" sz="2400" dirty="0" err="1" smtClean="0"/>
              <a:t>stap</a:t>
            </a:r>
            <a:r>
              <a:rPr lang="en-US" sz="2400" dirty="0" smtClean="0"/>
              <a:t> 1 – 4 </a:t>
            </a:r>
          </a:p>
          <a:p>
            <a:pPr eaLnBrk="1" hangingPunct="1">
              <a:buClr>
                <a:schemeClr val="tx1"/>
              </a:buClr>
            </a:pPr>
            <a:r>
              <a:rPr lang="en-US" sz="2800" b="1" u="sng" dirty="0" smtClean="0"/>
              <a:t>Red Belt with II stripes</a:t>
            </a:r>
          </a:p>
          <a:p>
            <a:pPr lvl="1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400" b="1" u="sng" dirty="0" smtClean="0"/>
              <a:t>Black belt prep </a:t>
            </a:r>
          </a:p>
          <a:p>
            <a:pPr lvl="2" eaLnBrk="1" hangingPunct="1">
              <a:buClr>
                <a:schemeClr val="accent3">
                  <a:lumMod val="20000"/>
                  <a:lumOff val="80000"/>
                </a:schemeClr>
              </a:buClr>
            </a:pPr>
            <a:r>
              <a:rPr lang="en-US" sz="2000" b="1" u="sng" dirty="0" err="1"/>
              <a:t>M</a:t>
            </a:r>
            <a:r>
              <a:rPr lang="en-US" sz="2000" b="1" u="sng" dirty="0" err="1" smtClean="0"/>
              <a:t>uahahahahaha</a:t>
            </a:r>
            <a:endParaRPr lang="en-US" sz="2000" b="1" u="sng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Slice #1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5257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out with your left foot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onto </a:t>
            </a:r>
            <a:r>
              <a:rPr lang="en-US" sz="2400" dirty="0">
                <a:solidFill>
                  <a:srgbClr val="FF0000"/>
                </a:solidFill>
              </a:rPr>
              <a:t>the #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) </a:t>
            </a:r>
            <a:r>
              <a:rPr lang="en-US" sz="2400" dirty="0"/>
              <a:t>into a </a:t>
            </a:r>
            <a:r>
              <a:rPr lang="en-US" sz="2400" b="1" u="sng" dirty="0">
                <a:solidFill>
                  <a:srgbClr val="FF0000"/>
                </a:solidFill>
              </a:rPr>
              <a:t>side horse </a:t>
            </a:r>
            <a:r>
              <a:rPr lang="en-US" sz="2400" b="1" u="sng" dirty="0" smtClean="0">
                <a:solidFill>
                  <a:srgbClr val="FF0000"/>
                </a:solidFill>
              </a:rPr>
              <a:t>stance</a:t>
            </a:r>
          </a:p>
          <a:p>
            <a:pPr marL="742950" lvl="1" indent="-457200"/>
            <a:r>
              <a:rPr lang="en-US" sz="2000" dirty="0" smtClean="0"/>
              <a:t>Double </a:t>
            </a:r>
            <a:r>
              <a:rPr lang="en-US" sz="2000" dirty="0"/>
              <a:t>hand middle knife hand block to the attacker’s arm</a:t>
            </a:r>
            <a:r>
              <a:rPr lang="en-US" sz="2000" dirty="0" smtClean="0"/>
              <a:t>.</a:t>
            </a:r>
            <a:endParaRPr lang="en-US" sz="20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Spin backwards </a:t>
            </a:r>
            <a:r>
              <a:rPr lang="en-US" sz="2400" dirty="0"/>
              <a:t>with your right leg into a horse </a:t>
            </a:r>
            <a:r>
              <a:rPr lang="en-US" sz="2400" dirty="0" smtClean="0"/>
              <a:t>stance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Elbow </a:t>
            </a:r>
            <a:r>
              <a:rPr lang="en-US" sz="2400" dirty="0"/>
              <a:t>the attacker’s spine with your right elbow.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Walk </a:t>
            </a:r>
            <a:r>
              <a:rPr lang="en-US" sz="2400" dirty="0"/>
              <a:t>away.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1981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Slice #2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0"/>
            <a:ext cx="7943088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Lean </a:t>
            </a:r>
            <a:r>
              <a:rPr lang="en-US" sz="2000" dirty="0"/>
              <a:t>back to dodge first slash of </a:t>
            </a:r>
            <a:r>
              <a:rPr lang="en-US" sz="2000" dirty="0" smtClean="0"/>
              <a:t>attack</a:t>
            </a:r>
          </a:p>
          <a:p>
            <a:pPr marL="914400" lvl="1" indent="-457200"/>
            <a:r>
              <a:rPr lang="en-US" sz="1600" dirty="0" smtClean="0"/>
              <a:t>Step </a:t>
            </a:r>
            <a:r>
              <a:rPr lang="en-US" sz="1600" dirty="0"/>
              <a:t>out with your Left Foot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onto </a:t>
            </a:r>
            <a:r>
              <a:rPr lang="en-US" sz="1600" dirty="0">
                <a:solidFill>
                  <a:srgbClr val="FF0000"/>
                </a:solidFill>
              </a:rPr>
              <a:t>#</a:t>
            </a:r>
            <a:r>
              <a:rPr lang="en-US" sz="1600" dirty="0" smtClean="0">
                <a:solidFill>
                  <a:srgbClr val="FF0000"/>
                </a:solidFill>
              </a:rPr>
              <a:t>11</a:t>
            </a:r>
            <a:r>
              <a:rPr lang="en-US" sz="1600" dirty="0" smtClean="0"/>
              <a:t>) </a:t>
            </a:r>
            <a:r>
              <a:rPr lang="en-US" sz="1600" dirty="0"/>
              <a:t>into a side </a:t>
            </a:r>
            <a:r>
              <a:rPr lang="en-US" sz="1600" b="1" u="sng" dirty="0">
                <a:solidFill>
                  <a:srgbClr val="FF0000"/>
                </a:solidFill>
              </a:rPr>
              <a:t>horse </a:t>
            </a:r>
            <a:r>
              <a:rPr lang="en-US" sz="16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14400" lvl="1" indent="-457200"/>
            <a:r>
              <a:rPr lang="en-US" sz="1600" dirty="0" smtClean="0"/>
              <a:t>double </a:t>
            </a:r>
            <a:r>
              <a:rPr lang="en-US" sz="1600" dirty="0"/>
              <a:t>hand middle knife hand block to attacker’s </a:t>
            </a:r>
            <a:r>
              <a:rPr lang="en-US" sz="1600" dirty="0" smtClean="0"/>
              <a:t>arm</a:t>
            </a:r>
            <a:endParaRPr lang="en-US" sz="16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Lift </a:t>
            </a:r>
            <a:r>
              <a:rPr lang="en-US" sz="2000" dirty="0"/>
              <a:t>left elbow over attacker’s arm while moving both hand into a wrist/hand grab (</a:t>
            </a:r>
            <a:r>
              <a:rPr lang="en-US" sz="2000" dirty="0">
                <a:solidFill>
                  <a:srgbClr val="FF0000"/>
                </a:solidFill>
              </a:rPr>
              <a:t>play the video </a:t>
            </a:r>
            <a:r>
              <a:rPr lang="en-US" sz="2000" dirty="0" smtClean="0">
                <a:solidFill>
                  <a:srgbClr val="FF0000"/>
                </a:solidFill>
              </a:rPr>
              <a:t>game</a:t>
            </a:r>
            <a:r>
              <a:rPr lang="en-US" sz="2000" dirty="0" smtClean="0"/>
              <a:t>)</a:t>
            </a:r>
          </a:p>
          <a:p>
            <a:pPr marL="914400" lvl="1" indent="-457200"/>
            <a:r>
              <a:rPr lang="en-US" sz="1600" dirty="0" smtClean="0"/>
              <a:t>Step </a:t>
            </a:r>
            <a:r>
              <a:rPr lang="en-US" sz="1600" dirty="0"/>
              <a:t>back with your right foot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onto </a:t>
            </a:r>
            <a:r>
              <a:rPr lang="en-US" sz="1600" dirty="0">
                <a:solidFill>
                  <a:srgbClr val="FF0000"/>
                </a:solidFill>
              </a:rPr>
              <a:t>#</a:t>
            </a:r>
            <a:r>
              <a:rPr lang="en-US" sz="1600" dirty="0" smtClean="0">
                <a:solidFill>
                  <a:srgbClr val="FF0000"/>
                </a:solidFill>
              </a:rPr>
              <a:t>8</a:t>
            </a:r>
            <a:r>
              <a:rPr lang="en-US" sz="1600" dirty="0" smtClean="0"/>
              <a:t>) </a:t>
            </a:r>
            <a:r>
              <a:rPr lang="en-US" sz="1600" dirty="0"/>
              <a:t>into a side </a:t>
            </a:r>
            <a:r>
              <a:rPr lang="en-US" sz="1600" b="1" u="sng" dirty="0">
                <a:solidFill>
                  <a:srgbClr val="FF0000"/>
                </a:solidFill>
              </a:rPr>
              <a:t>horse </a:t>
            </a:r>
            <a:r>
              <a:rPr lang="en-US" sz="16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14400" lvl="1" indent="-457200"/>
            <a:r>
              <a:rPr lang="en-US" sz="1600" dirty="0" smtClean="0"/>
              <a:t> </a:t>
            </a:r>
            <a:r>
              <a:rPr lang="en-US" sz="1600" dirty="0"/>
              <a:t>while holding your attackers arm locked under your left </a:t>
            </a:r>
            <a:r>
              <a:rPr lang="en-US" sz="1600" dirty="0" smtClean="0"/>
              <a:t>arm step </a:t>
            </a:r>
            <a:r>
              <a:rPr lang="en-US" sz="1600" dirty="0"/>
              <a:t>back with your left foot on to your new #8 </a:t>
            </a:r>
            <a:endParaRPr lang="en-US" sz="1600" dirty="0" smtClean="0"/>
          </a:p>
          <a:p>
            <a:pPr marL="914400" lvl="1" indent="-457200"/>
            <a:r>
              <a:rPr lang="en-US" sz="1600" dirty="0" smtClean="0"/>
              <a:t>twisting </a:t>
            </a:r>
            <a:r>
              <a:rPr lang="en-US" sz="1600" dirty="0"/>
              <a:t>the attacker’s hand and wrist in an upper motion 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As </a:t>
            </a:r>
            <a:r>
              <a:rPr lang="en-US" sz="2000" dirty="0"/>
              <a:t>your opponent falls to the floor allowing the momentum to spin the attacker around, </a:t>
            </a:r>
            <a:endParaRPr lang="en-US" sz="2000" dirty="0" smtClean="0"/>
          </a:p>
          <a:p>
            <a:pPr marL="914400" lvl="1" indent="-457200"/>
            <a:r>
              <a:rPr lang="en-US" sz="1600" dirty="0" smtClean="0"/>
              <a:t>pulling </a:t>
            </a:r>
            <a:r>
              <a:rPr lang="en-US" sz="1600" dirty="0"/>
              <a:t>the attacker’s arm to roll them onto their stomach applying a wrist lock.</a:t>
            </a:r>
            <a:r>
              <a:rPr lang="en-US" sz="2000" dirty="0"/>
              <a:t>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2857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Slice #3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Counts</a:t>
            </a:r>
            <a:r>
              <a:rPr lang="en-US" sz="2400" dirty="0"/>
              <a:t>: 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Step </a:t>
            </a:r>
            <a:r>
              <a:rPr lang="en-US" sz="2400" dirty="0"/>
              <a:t>out with your left leg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onto </a:t>
            </a:r>
            <a:r>
              <a:rPr lang="en-US" sz="2400" dirty="0">
                <a:solidFill>
                  <a:srgbClr val="FF0000"/>
                </a:solidFill>
              </a:rPr>
              <a:t>#</a:t>
            </a:r>
            <a:r>
              <a:rPr lang="en-US" sz="2400" dirty="0" smtClean="0">
                <a:solidFill>
                  <a:srgbClr val="FF0000"/>
                </a:solidFill>
              </a:rPr>
              <a:t>11</a:t>
            </a:r>
            <a:r>
              <a:rPr lang="en-US" sz="2400" dirty="0" smtClean="0"/>
              <a:t>) </a:t>
            </a:r>
            <a:r>
              <a:rPr lang="en-US" sz="2400" dirty="0"/>
              <a:t>into a short side </a:t>
            </a:r>
            <a:r>
              <a:rPr lang="en-US" sz="2400" b="1" u="sng" dirty="0">
                <a:solidFill>
                  <a:srgbClr val="FF0000"/>
                </a:solidFill>
              </a:rPr>
              <a:t>horse </a:t>
            </a:r>
            <a:r>
              <a:rPr lang="en-US" sz="2400" b="1" u="sng" dirty="0" smtClean="0">
                <a:solidFill>
                  <a:srgbClr val="FF0000"/>
                </a:solidFill>
              </a:rPr>
              <a:t>stance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Double </a:t>
            </a:r>
            <a:r>
              <a:rPr lang="en-US" sz="2400" dirty="0"/>
              <a:t>middle knife hand block to attacker’s arm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Spin </a:t>
            </a:r>
            <a:r>
              <a:rPr lang="en-US" sz="2400" dirty="0"/>
              <a:t>(</a:t>
            </a:r>
            <a:r>
              <a:rPr lang="en-US" sz="2400" dirty="0">
                <a:solidFill>
                  <a:srgbClr val="FF0000"/>
                </a:solidFill>
              </a:rPr>
              <a:t>without moving your feet</a:t>
            </a:r>
            <a:r>
              <a:rPr lang="en-US" sz="2400" dirty="0"/>
              <a:t>) and do a right hand Soo do to the base of the attacker’s skull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280049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Inside </a:t>
            </a:r>
            <a:r>
              <a:rPr lang="en-US" dirty="0"/>
              <a:t>Slice #4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7696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Counts</a:t>
            </a:r>
            <a:r>
              <a:rPr lang="en-US" sz="2000" dirty="0"/>
              <a:t>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Step </a:t>
            </a:r>
            <a:r>
              <a:rPr lang="en-US" sz="2000" dirty="0"/>
              <a:t>out with your left leg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FF0000"/>
                </a:solidFill>
              </a:rPr>
              <a:t>onto </a:t>
            </a:r>
            <a:r>
              <a:rPr lang="en-US" sz="2000" dirty="0">
                <a:solidFill>
                  <a:srgbClr val="FF0000"/>
                </a:solidFill>
              </a:rPr>
              <a:t>the #</a:t>
            </a:r>
            <a:r>
              <a:rPr lang="en-US" sz="2000" dirty="0" smtClean="0">
                <a:solidFill>
                  <a:srgbClr val="FF0000"/>
                </a:solidFill>
              </a:rPr>
              <a:t>11</a:t>
            </a:r>
            <a:r>
              <a:rPr lang="en-US" sz="2000" dirty="0" smtClean="0"/>
              <a:t>) </a:t>
            </a:r>
            <a:r>
              <a:rPr lang="en-US" sz="2000" dirty="0"/>
              <a:t>into a side </a:t>
            </a:r>
            <a:r>
              <a:rPr lang="en-US" sz="2000" b="1" u="sng" dirty="0">
                <a:solidFill>
                  <a:srgbClr val="FF0000"/>
                </a:solidFill>
              </a:rPr>
              <a:t>horse </a:t>
            </a:r>
            <a:r>
              <a:rPr lang="en-US" sz="20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14400" lvl="1" indent="-400050"/>
            <a:r>
              <a:rPr lang="en-US" sz="1600" dirty="0" smtClean="0"/>
              <a:t>Double </a:t>
            </a:r>
            <a:r>
              <a:rPr lang="en-US" sz="1600" dirty="0"/>
              <a:t>middle knife hand block to attacker’s arm. 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Pivot </a:t>
            </a:r>
            <a:r>
              <a:rPr lang="en-US" sz="2000" dirty="0"/>
              <a:t>backwards lifting your left arm up and over the attacker’s attacking </a:t>
            </a:r>
            <a:r>
              <a:rPr lang="en-US" sz="2000" dirty="0" smtClean="0"/>
              <a:t>arm</a:t>
            </a:r>
          </a:p>
          <a:p>
            <a:pPr marL="914400" lvl="1" indent="-400050"/>
            <a:r>
              <a:rPr lang="en-US" sz="1600" dirty="0" smtClean="0"/>
              <a:t>Grabbing </a:t>
            </a:r>
            <a:r>
              <a:rPr lang="en-US" sz="1600" dirty="0"/>
              <a:t>there wrist with your left </a:t>
            </a:r>
            <a:r>
              <a:rPr lang="en-US" sz="1600" dirty="0" smtClean="0"/>
              <a:t>hand</a:t>
            </a:r>
          </a:p>
          <a:p>
            <a:pPr marL="914400" lvl="1" indent="-400050"/>
            <a:r>
              <a:rPr lang="en-US" sz="1600" dirty="0" smtClean="0"/>
              <a:t>At </a:t>
            </a:r>
            <a:r>
              <a:rPr lang="en-US" sz="1600" dirty="0"/>
              <a:t>the same time your right leg goes in between their legs. 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Lift </a:t>
            </a:r>
            <a:r>
              <a:rPr lang="en-US" sz="2000" dirty="0"/>
              <a:t>your right arm up and over there head in a yawning motion.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Release </a:t>
            </a:r>
            <a:r>
              <a:rPr lang="en-US" sz="2000" dirty="0"/>
              <a:t>attacker’s </a:t>
            </a:r>
            <a:r>
              <a:rPr lang="en-US" sz="2000" dirty="0" smtClean="0"/>
              <a:t>arm</a:t>
            </a:r>
          </a:p>
          <a:p>
            <a:pPr marL="914400" lvl="1" indent="-400050"/>
            <a:r>
              <a:rPr lang="en-US" sz="1600" dirty="0" smtClean="0"/>
              <a:t>At </a:t>
            </a:r>
            <a:r>
              <a:rPr lang="en-US" sz="1600" dirty="0"/>
              <a:t>the same time twist your hip to the left pulling attacker over your right leg sweeping them to the floor with the head in a head locked position.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65612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667000"/>
            <a:ext cx="8153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9600" dirty="0" smtClean="0"/>
              <a:t>RED </a:t>
            </a:r>
            <a:r>
              <a:rPr lang="en-US" sz="9600" dirty="0"/>
              <a:t>BELT I</a:t>
            </a:r>
            <a:r>
              <a:rPr lang="en-US" sz="9600" dirty="0" smtClean="0"/>
              <a:t> 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772228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04800"/>
            <a:ext cx="76962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Form</a:t>
            </a:r>
            <a:r>
              <a:rPr lang="en-US" dirty="0"/>
              <a:t>: </a:t>
            </a:r>
          </a:p>
          <a:p>
            <a:pPr marL="914400" indent="-457200"/>
            <a:r>
              <a:rPr lang="en-US" dirty="0" smtClean="0"/>
              <a:t>Ba </a:t>
            </a:r>
            <a:r>
              <a:rPr lang="en-US" dirty="0" err="1" smtClean="0"/>
              <a:t>Sai</a:t>
            </a:r>
            <a:r>
              <a:rPr lang="en-US" dirty="0" smtClean="0"/>
              <a:t> </a:t>
            </a:r>
            <a:r>
              <a:rPr lang="en-US" dirty="0" err="1"/>
              <a:t>Hyung</a:t>
            </a:r>
            <a:r>
              <a:rPr lang="en-US" dirty="0"/>
              <a:t> </a:t>
            </a:r>
          </a:p>
          <a:p>
            <a:pPr marL="914400" indent="-457200"/>
            <a:r>
              <a:rPr lang="en-US" dirty="0" err="1" smtClean="0"/>
              <a:t>Naihanji</a:t>
            </a:r>
            <a:r>
              <a:rPr lang="en-US" dirty="0" smtClean="0"/>
              <a:t> </a:t>
            </a:r>
            <a:r>
              <a:rPr lang="en-US" dirty="0"/>
              <a:t>Cho Dan </a:t>
            </a:r>
            <a:r>
              <a:rPr lang="en-US" dirty="0" err="1"/>
              <a:t>Hyung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Step Sparring: </a:t>
            </a:r>
          </a:p>
          <a:p>
            <a:pPr marL="914400" indent="-457200"/>
            <a:r>
              <a:rPr lang="en-US" dirty="0" smtClean="0"/>
              <a:t>1-25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Self-Defense</a:t>
            </a:r>
            <a:r>
              <a:rPr lang="en-US" dirty="0"/>
              <a:t>: </a:t>
            </a:r>
          </a:p>
          <a:p>
            <a:pPr marL="914400" indent="-457200"/>
            <a:r>
              <a:rPr lang="en-US" dirty="0" smtClean="0"/>
              <a:t>Downward </a:t>
            </a:r>
            <a:r>
              <a:rPr lang="en-US" dirty="0"/>
              <a:t>Stab 1-4 </a:t>
            </a:r>
          </a:p>
          <a:p>
            <a:pPr marL="914400" indent="-457200"/>
            <a:r>
              <a:rPr lang="en-US" dirty="0" smtClean="0"/>
              <a:t>Upward </a:t>
            </a:r>
            <a:r>
              <a:rPr lang="en-US" dirty="0"/>
              <a:t>Stab 1-4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230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NAIHANJI </a:t>
            </a:r>
            <a:r>
              <a:rPr lang="en-US" dirty="0"/>
              <a:t>CHO DAN HYUNG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Choom Be</a:t>
            </a:r>
          </a:p>
          <a:p>
            <a:pPr marL="457200" indent="-457200"/>
            <a:r>
              <a:rPr lang="en-US" sz="2000" dirty="0" smtClean="0"/>
              <a:t>Extend both hand out to palms open and facing the front </a:t>
            </a:r>
          </a:p>
          <a:p>
            <a:pPr marL="914400" lvl="1" indent="-457200"/>
            <a:r>
              <a:rPr lang="en-US" sz="1600" dirty="0" err="1" smtClean="0"/>
              <a:t>Slidding</a:t>
            </a:r>
            <a:r>
              <a:rPr lang="en-US" sz="1600" dirty="0" smtClean="0"/>
              <a:t> left foot to your right foot in an</a:t>
            </a:r>
          </a:p>
          <a:p>
            <a:pPr marL="457200" indent="-457200"/>
            <a:endParaRPr lang="en-US" sz="1600" dirty="0" smtClean="0">
              <a:solidFill>
                <a:schemeClr val="tx2"/>
              </a:solidFill>
            </a:endParaRPr>
          </a:p>
          <a:p>
            <a:pPr marL="457200" indent="-457200"/>
            <a:r>
              <a:rPr lang="en-US" sz="1600" dirty="0" smtClean="0">
                <a:solidFill>
                  <a:schemeClr val="tx2"/>
                </a:solidFill>
              </a:rPr>
              <a:t>Bringing both and inward so that the over lap in front of the face with your left hand on top</a:t>
            </a:r>
          </a:p>
          <a:p>
            <a:pPr marL="457200" indent="-457200"/>
            <a:endParaRPr lang="en-US" sz="1600" dirty="0" smtClean="0">
              <a:solidFill>
                <a:schemeClr val="tx2"/>
              </a:solidFill>
            </a:endParaRPr>
          </a:p>
          <a:p>
            <a:pPr marL="457200" indent="-457200"/>
            <a:r>
              <a:rPr lang="en-US" sz="1600" dirty="0" smtClean="0">
                <a:solidFill>
                  <a:schemeClr val="tx2"/>
                </a:solidFill>
              </a:rPr>
              <a:t>Bring your left foot up to your right knee, </a:t>
            </a:r>
          </a:p>
          <a:p>
            <a:pPr marL="914400" lvl="1" indent="-457200"/>
            <a:r>
              <a:rPr lang="en-US" sz="1600" dirty="0" smtClean="0">
                <a:solidFill>
                  <a:schemeClr val="tx2"/>
                </a:solidFill>
              </a:rPr>
              <a:t>kicking your elbows out to your side</a:t>
            </a:r>
          </a:p>
          <a:p>
            <a:pPr marL="457200" indent="-457200"/>
            <a:endParaRPr lang="en-US" sz="1600" dirty="0" smtClean="0">
              <a:solidFill>
                <a:schemeClr val="tx2"/>
              </a:solidFill>
            </a:endParaRPr>
          </a:p>
          <a:p>
            <a:pPr marL="457200" indent="-457200"/>
            <a:r>
              <a:rPr lang="en-US" sz="1600" dirty="0" smtClean="0">
                <a:solidFill>
                  <a:schemeClr val="tx2"/>
                </a:solidFill>
              </a:rPr>
              <a:t>Thrusting your finger tips downward like a spear as your left foot lowers toward the ground </a:t>
            </a:r>
          </a:p>
        </p:txBody>
      </p:sp>
    </p:spTree>
    <p:extLst>
      <p:ext uri="{BB962C8B-B14F-4D97-AF65-F5344CB8AC3E}">
        <p14:creationId xmlns:p14="http://schemas.microsoft.com/office/powerpoint/2010/main" val="238593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7943088" cy="6781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Look to the right</a:t>
            </a:r>
          </a:p>
          <a:p>
            <a:pPr marL="914400" lvl="1" indent="-342900"/>
            <a:r>
              <a:rPr lang="en-US" sz="1600" dirty="0" smtClean="0"/>
              <a:t>Drop </a:t>
            </a:r>
            <a:r>
              <a:rPr lang="en-US" sz="1600" dirty="0"/>
              <a:t>to the right into a crossed leg stance with both knees bent (</a:t>
            </a:r>
            <a:r>
              <a:rPr lang="en-US" sz="1600" dirty="0">
                <a:solidFill>
                  <a:srgbClr val="FF0000"/>
                </a:solidFill>
              </a:rPr>
              <a:t>left foot in front of right foot</a:t>
            </a:r>
            <a:r>
              <a:rPr lang="en-US" sz="1600" dirty="0"/>
              <a:t>) still looking straight ( </a:t>
            </a:r>
            <a:r>
              <a:rPr lang="en-US" sz="1600" dirty="0">
                <a:solidFill>
                  <a:srgbClr val="FF0000"/>
                </a:solidFill>
              </a:rPr>
              <a:t>at the number 12</a:t>
            </a:r>
            <a:r>
              <a:rPr lang="en-US" sz="1600" dirty="0" smtClean="0"/>
              <a:t>)</a:t>
            </a:r>
          </a:p>
          <a:p>
            <a:pPr marL="914400" lvl="1" indent="-342900"/>
            <a:r>
              <a:rPr lang="en-US" sz="1600" dirty="0" smtClean="0"/>
              <a:t>Lifting both hand up to your solar plexus and pushing down in a double palm block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Turn </a:t>
            </a:r>
            <a:r>
              <a:rPr lang="en-US" sz="2000" dirty="0"/>
              <a:t>your head 90 degrees to the right step with the right foot into </a:t>
            </a:r>
            <a:r>
              <a:rPr lang="en-US" sz="2000" b="1" u="sng" dirty="0">
                <a:solidFill>
                  <a:srgbClr val="FF0000"/>
                </a:solidFill>
              </a:rPr>
              <a:t>horse stance 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onto #3</a:t>
            </a:r>
            <a:r>
              <a:rPr lang="en-US" sz="2000" dirty="0"/>
              <a:t>) </a:t>
            </a:r>
          </a:p>
          <a:p>
            <a:pPr marL="914400" lvl="1" indent="-342900"/>
            <a:r>
              <a:rPr lang="en-US" sz="1600" dirty="0"/>
              <a:t>E</a:t>
            </a:r>
            <a:r>
              <a:rPr lang="en-US" sz="1600" dirty="0" smtClean="0"/>
              <a:t>xtend </a:t>
            </a:r>
            <a:r>
              <a:rPr lang="en-US" sz="1600" dirty="0"/>
              <a:t>the right open hand at shoulder height as a back hand </a:t>
            </a:r>
            <a:r>
              <a:rPr lang="en-US" sz="1600" dirty="0" smtClean="0"/>
              <a:t>slap</a:t>
            </a:r>
          </a:p>
          <a:p>
            <a:pPr marL="914400" lvl="1" indent="-342900"/>
            <a:r>
              <a:rPr lang="en-US" sz="1600" dirty="0"/>
              <a:t>P</a:t>
            </a:r>
            <a:r>
              <a:rPr lang="en-US" sz="1600" dirty="0" smtClean="0"/>
              <a:t>ulling </a:t>
            </a:r>
            <a:r>
              <a:rPr lang="en-US" sz="1600" dirty="0"/>
              <a:t>the left fist to the left side. 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Still </a:t>
            </a:r>
            <a:r>
              <a:rPr lang="en-US" sz="2000" dirty="0"/>
              <a:t>in </a:t>
            </a:r>
            <a:r>
              <a:rPr lang="en-US" sz="2000" b="1" u="sng" dirty="0">
                <a:solidFill>
                  <a:srgbClr val="FF0000"/>
                </a:solidFill>
              </a:rPr>
              <a:t>horse </a:t>
            </a:r>
            <a:r>
              <a:rPr lang="en-US" sz="2000" b="1" u="sng" dirty="0" smtClean="0">
                <a:solidFill>
                  <a:srgbClr val="FF0000"/>
                </a:solidFill>
              </a:rPr>
              <a:t>stance</a:t>
            </a:r>
          </a:p>
          <a:p>
            <a:pPr marL="914400" lvl="1" indent="-342900"/>
            <a:r>
              <a:rPr lang="en-US" sz="1600" dirty="0" smtClean="0"/>
              <a:t>Execute </a:t>
            </a:r>
            <a:r>
              <a:rPr lang="en-US" sz="1600" dirty="0"/>
              <a:t>an elbow attack with the left elbow to contact the right open palm 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FF0000"/>
                </a:solidFill>
              </a:rPr>
              <a:t>slightly pivoting your feet to allow the elbow to strike the palm not the </a:t>
            </a:r>
            <a:r>
              <a:rPr lang="en-US" sz="1600" dirty="0" err="1" smtClean="0">
                <a:solidFill>
                  <a:srgbClr val="FF0000"/>
                </a:solidFill>
              </a:rPr>
              <a:t>plam</a:t>
            </a:r>
            <a:r>
              <a:rPr lang="en-US" sz="1600" dirty="0" smtClean="0">
                <a:solidFill>
                  <a:srgbClr val="FF0000"/>
                </a:solidFill>
              </a:rPr>
              <a:t> to strike the elbow</a:t>
            </a:r>
            <a:r>
              <a:rPr lang="en-US" sz="160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Look </a:t>
            </a:r>
            <a:r>
              <a:rPr lang="en-US" sz="2000" dirty="0"/>
              <a:t>to # </a:t>
            </a:r>
            <a:r>
              <a:rPr lang="en-US" sz="2000" dirty="0" smtClean="0"/>
              <a:t>12 still </a:t>
            </a:r>
            <a:r>
              <a:rPr lang="en-US" sz="2000" dirty="0"/>
              <a:t>in </a:t>
            </a:r>
            <a:r>
              <a:rPr lang="en-US" sz="2000" b="1" u="sng" dirty="0">
                <a:solidFill>
                  <a:srgbClr val="FF0000"/>
                </a:solidFill>
              </a:rPr>
              <a:t>horse </a:t>
            </a:r>
            <a:r>
              <a:rPr lang="en-US" sz="2000" b="1" u="sng" dirty="0" smtClean="0">
                <a:solidFill>
                  <a:srgbClr val="FF0000"/>
                </a:solidFill>
              </a:rPr>
              <a:t>stance</a:t>
            </a:r>
            <a:r>
              <a:rPr lang="en-US" sz="2000" dirty="0" smtClean="0"/>
              <a:t> </a:t>
            </a:r>
          </a:p>
          <a:p>
            <a:pPr marL="914400" lvl="1" indent="-342900"/>
            <a:r>
              <a:rPr lang="en-US" sz="1600" dirty="0" smtClean="0"/>
              <a:t>Bring </a:t>
            </a:r>
            <a:r>
              <a:rPr lang="en-US" sz="1600" dirty="0"/>
              <a:t>both fists to the right side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77588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609600"/>
            <a:ext cx="76200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Turn </a:t>
            </a:r>
            <a:r>
              <a:rPr lang="en-US" dirty="0"/>
              <a:t>your head 90 degrees to face # </a:t>
            </a:r>
            <a:r>
              <a:rPr lang="en-US" dirty="0" smtClean="0"/>
              <a:t>9 still </a:t>
            </a:r>
            <a:r>
              <a:rPr lang="en-US" dirty="0"/>
              <a:t>in </a:t>
            </a:r>
            <a:r>
              <a:rPr lang="en-US" b="1" u="sng" dirty="0">
                <a:solidFill>
                  <a:srgbClr val="FF0000"/>
                </a:solidFill>
              </a:rPr>
              <a:t>horse </a:t>
            </a:r>
            <a:r>
              <a:rPr lang="en-US" b="1" u="sng" dirty="0" smtClean="0">
                <a:solidFill>
                  <a:srgbClr val="FF0000"/>
                </a:solidFill>
              </a:rPr>
              <a:t>stance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/>
              <a:t>L</a:t>
            </a:r>
            <a:r>
              <a:rPr lang="en-US" dirty="0" smtClean="0"/>
              <a:t>ow </a:t>
            </a:r>
            <a:r>
              <a:rPr lang="en-US" dirty="0"/>
              <a:t>block with the left arm 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Immediately </a:t>
            </a:r>
            <a:r>
              <a:rPr lang="en-US" dirty="0"/>
              <a:t>execute a right hand punch at chest height (</a:t>
            </a:r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elbow slightly </a:t>
            </a:r>
            <a:r>
              <a:rPr lang="en-US" dirty="0" smtClean="0">
                <a:solidFill>
                  <a:srgbClr val="FF0000"/>
                </a:solidFill>
              </a:rPr>
              <a:t>bent so not to extend past the front knee</a:t>
            </a:r>
            <a:r>
              <a:rPr lang="en-US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Pulling </a:t>
            </a:r>
            <a:r>
              <a:rPr lang="en-US" dirty="0"/>
              <a:t>the left fist to the left side </a:t>
            </a:r>
            <a:endParaRPr lang="en-US" dirty="0" smtClean="0"/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Step </a:t>
            </a:r>
            <a:r>
              <a:rPr lang="en-US" dirty="0"/>
              <a:t>across toward the # 9 (</a:t>
            </a:r>
            <a:r>
              <a:rPr lang="en-US" dirty="0">
                <a:solidFill>
                  <a:srgbClr val="FF0000"/>
                </a:solidFill>
              </a:rPr>
              <a:t>right foot in front of left foot</a:t>
            </a:r>
            <a:r>
              <a:rPr lang="en-US" dirty="0"/>
              <a:t>) 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then </a:t>
            </a:r>
            <a:r>
              <a:rPr lang="en-US" dirty="0"/>
              <a:t>step out with the left foot to land in </a:t>
            </a:r>
            <a:r>
              <a:rPr lang="en-US" b="1" u="sng" dirty="0">
                <a:solidFill>
                  <a:srgbClr val="FF0000"/>
                </a:solidFill>
              </a:rPr>
              <a:t>horse stance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on </a:t>
            </a:r>
            <a:r>
              <a:rPr lang="en-US" dirty="0">
                <a:solidFill>
                  <a:srgbClr val="FF0000"/>
                </a:solidFill>
              </a:rPr>
              <a:t>to </a:t>
            </a:r>
            <a:r>
              <a:rPr lang="en-US" dirty="0" smtClean="0">
                <a:solidFill>
                  <a:srgbClr val="FF0000"/>
                </a:solidFill>
              </a:rPr>
              <a:t>the # </a:t>
            </a:r>
            <a:r>
              <a:rPr lang="en-US" dirty="0" smtClean="0">
                <a:solidFill>
                  <a:srgbClr val="FF0000"/>
                </a:solidFill>
              </a:rPr>
              <a:t>9</a:t>
            </a:r>
            <a:r>
              <a:rPr lang="en-US" dirty="0" smtClean="0"/>
              <a:t>)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At </a:t>
            </a:r>
            <a:r>
              <a:rPr lang="en-US" dirty="0">
                <a:solidFill>
                  <a:srgbClr val="FF0000"/>
                </a:solidFill>
              </a:rPr>
              <a:t>the same </a:t>
            </a:r>
            <a:r>
              <a:rPr lang="en-US" dirty="0" smtClean="0">
                <a:solidFill>
                  <a:srgbClr val="FF0000"/>
                </a:solidFill>
              </a:rPr>
              <a:t>time</a:t>
            </a:r>
            <a:r>
              <a:rPr lang="en-US" dirty="0" smtClean="0"/>
              <a:t>) </a:t>
            </a:r>
            <a:r>
              <a:rPr lang="en-US" dirty="0"/>
              <a:t>drop your punch hand and bring your </a:t>
            </a:r>
            <a:r>
              <a:rPr lang="en-US" dirty="0" smtClean="0"/>
              <a:t>left hand to </a:t>
            </a:r>
            <a:r>
              <a:rPr lang="en-US" dirty="0"/>
              <a:t>the right shoulder 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/>
              <a:t>E</a:t>
            </a:r>
            <a:r>
              <a:rPr lang="en-US" dirty="0" smtClean="0"/>
              <a:t>xecute </a:t>
            </a:r>
            <a:r>
              <a:rPr lang="en-US" dirty="0"/>
              <a:t>a right hand middle block while looking to # 12 </a:t>
            </a:r>
            <a:endParaRPr lang="en-US" dirty="0" smtClean="0"/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Bring </a:t>
            </a:r>
            <a:r>
              <a:rPr lang="en-US" dirty="0"/>
              <a:t>your right hand to the left shoulder and left hand to your right hip facing # 12. </a:t>
            </a:r>
            <a:endParaRPr lang="en-US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dirty="0" smtClean="0"/>
              <a:t>Execute </a:t>
            </a:r>
            <a:r>
              <a:rPr lang="en-US" dirty="0"/>
              <a:t>a low block to the right side with the right arm and a high middle block (</a:t>
            </a:r>
            <a:r>
              <a:rPr lang="en-US" dirty="0">
                <a:solidFill>
                  <a:srgbClr val="FF0000"/>
                </a:solidFill>
              </a:rPr>
              <a:t>mountain block</a:t>
            </a:r>
            <a:r>
              <a:rPr lang="en-US" dirty="0"/>
              <a:t>) to the left side with the left arm </a:t>
            </a:r>
            <a:endParaRPr lang="en-US" dirty="0" smtClean="0"/>
          </a:p>
          <a:p>
            <a:pPr marL="342900" indent="-342900">
              <a:buFont typeface="+mj-lt"/>
              <a:buAutoNum type="arabicPeriod" startAt="5"/>
            </a:pPr>
            <a:endParaRPr lang="en-US" dirty="0"/>
          </a:p>
          <a:p>
            <a:pPr marL="342900" indent="-342900">
              <a:buFont typeface="+mj-lt"/>
              <a:buAutoNum type="arabicPeriod" startAt="5"/>
            </a:pPr>
            <a:r>
              <a:rPr lang="en-US" dirty="0" smtClean="0"/>
              <a:t>Execute </a:t>
            </a:r>
            <a:r>
              <a:rPr lang="en-US" dirty="0"/>
              <a:t>an </a:t>
            </a:r>
            <a:r>
              <a:rPr lang="en-US" dirty="0" smtClean="0"/>
              <a:t>reinforced outside </a:t>
            </a:r>
            <a:r>
              <a:rPr lang="en-US" dirty="0"/>
              <a:t>to inside block with the left </a:t>
            </a:r>
            <a:r>
              <a:rPr lang="en-US" dirty="0" smtClean="0"/>
              <a:t>arm (</a:t>
            </a:r>
            <a:r>
              <a:rPr lang="en-US" dirty="0" smtClean="0">
                <a:solidFill>
                  <a:srgbClr val="FF0000"/>
                </a:solidFill>
              </a:rPr>
              <a:t>right </a:t>
            </a:r>
            <a:r>
              <a:rPr lang="en-US" dirty="0">
                <a:solidFill>
                  <a:srgbClr val="FF0000"/>
                </a:solidFill>
              </a:rPr>
              <a:t>fist to the left elbow, palm facing down</a:t>
            </a:r>
            <a:r>
              <a:rPr lang="en-US" dirty="0"/>
              <a:t>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9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81000"/>
            <a:ext cx="8077200" cy="6477000"/>
          </a:xfrm>
        </p:spPr>
        <p:txBody>
          <a:bodyPr>
            <a:normAutofit/>
          </a:bodyPr>
          <a:lstStyle/>
          <a:p>
            <a:pPr marL="400050" indent="-342900">
              <a:tabLst>
                <a:tab pos="400050" algn="l"/>
              </a:tabLst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toward #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9</a:t>
            </a:r>
          </a:p>
          <a:p>
            <a:pPr marL="914400" lvl="1" indent="-457200">
              <a:tabLst>
                <a:tab pos="914400" algn="l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lift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the left foot up to the right knee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before stamping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back down into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stance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>
              <a:tabLst>
                <a:tab pos="914400" algn="l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 middle block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to the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left with your right fist still in contact with your left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elbow</a:t>
            </a:r>
          </a:p>
          <a:p>
            <a:pPr marL="914400" lvl="1" indent="-457200">
              <a:tabLst>
                <a:tab pos="914400" algn="l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maintaining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position of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Looking to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right</a:t>
            </a:r>
          </a:p>
          <a:p>
            <a:pPr marL="914400" lvl="1" indent="-457200">
              <a:tabLst>
                <a:tab pos="914400" algn="l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lift the right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foot up to the left knee before stamping back down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into </a:t>
            </a:r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914400" lvl="1" indent="-457200">
              <a:tabLst>
                <a:tab pos="914400" algn="l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an outside to inside block to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right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maintaining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position of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00050" indent="-342900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00050" indent="-342900"/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to #12 </a:t>
            </a: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914400" lvl="1" indent="-457200"/>
            <a:r>
              <a:rPr lang="en-US" sz="1400" dirty="0" smtClean="0">
                <a:latin typeface="Arial" pitchFamily="34" charset="0"/>
                <a:cs typeface="Arial" pitchFamily="34" charset="0"/>
              </a:rPr>
              <a:t>move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both fists to the right side of the waist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with the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right palm facing upwards and the left palm facing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down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keeping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both fists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400050" indent="-342900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00050" indent="-342900"/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to the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left	</a:t>
            </a:r>
          </a:p>
          <a:p>
            <a:pPr marL="914400" lvl="1" indent="-457200"/>
            <a:r>
              <a:rPr lang="en-US" sz="14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 side hammer fist to the left with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 left fist</a:t>
            </a:r>
          </a:p>
          <a:p>
            <a:pPr marL="914400" lvl="1" indent="-457200"/>
            <a:r>
              <a:rPr lang="en-US" sz="1400" dirty="0" smtClean="0">
                <a:latin typeface="Arial" pitchFamily="34" charset="0"/>
                <a:cs typeface="Arial" pitchFamily="34" charset="0"/>
              </a:rPr>
              <a:t>middle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punch with the right arm in front of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chest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both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palms facing down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 and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Keop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!</a:t>
            </a:r>
          </a:p>
          <a:p>
            <a:pPr marL="400050" indent="-342900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400050" indent="-342900"/>
            <a:r>
              <a:rPr lang="en-US" sz="1800" dirty="0" smtClean="0">
                <a:latin typeface="Arial" pitchFamily="34" charset="0"/>
                <a:cs typeface="Arial" pitchFamily="34" charset="0"/>
              </a:rPr>
              <a:t>Still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18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stance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and look to the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left </a:t>
            </a:r>
          </a:p>
          <a:p>
            <a:pPr marL="914400" lvl="1" indent="-457200"/>
            <a:r>
              <a:rPr lang="en-US" sz="1400" dirty="0" smtClean="0">
                <a:latin typeface="Arial" pitchFamily="34" charset="0"/>
                <a:cs typeface="Arial" pitchFamily="34" charset="0"/>
              </a:rPr>
              <a:t>extend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the left open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hand at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shoulder height in a back hand slapping motion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914400" lvl="1" indent="-457200"/>
            <a:r>
              <a:rPr lang="en-US" sz="1400" dirty="0" smtClean="0">
                <a:latin typeface="Arial" pitchFamily="34" charset="0"/>
                <a:cs typeface="Arial" pitchFamily="34" charset="0"/>
              </a:rPr>
              <a:t>shift the right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fist to the right side of the waist</a:t>
            </a:r>
          </a:p>
        </p:txBody>
      </p:sp>
    </p:spTree>
    <p:extLst>
      <p:ext uri="{BB962C8B-B14F-4D97-AF65-F5344CB8AC3E}">
        <p14:creationId xmlns:p14="http://schemas.microsoft.com/office/powerpoint/2010/main" val="174099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1752600"/>
            <a:ext cx="8153400" cy="304698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9600" b="1" cap="all" dirty="0" err="1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Basai</a:t>
            </a:r>
            <a:r>
              <a:rPr lang="en-US" sz="9600" b="1" cap="all" dirty="0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en-US" sz="9600" b="1" cap="all" dirty="0" err="1" smtClean="0">
                <a:ln w="0"/>
                <a:solidFill>
                  <a:sysClr val="windowText" lastClr="000000"/>
                </a:solidFill>
                <a:effectLst>
                  <a:reflection blurRad="12700" stA="50000" endPos="50000" dist="5000" dir="5400000" sy="-100000" rotWithShape="0"/>
                </a:effectLst>
              </a:rPr>
              <a:t>Hyung</a:t>
            </a:r>
            <a:endParaRPr lang="en-US" sz="9600" b="1" cap="all" dirty="0">
              <a:ln w="0"/>
              <a:solidFill>
                <a:srgbClr val="FF33CC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57200"/>
            <a:ext cx="7909560" cy="6324600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 startAt="13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 right arm elbow attack to the left open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palm 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still maintaining a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stance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and looking to the left</a:t>
            </a:r>
          </a:p>
          <a:p>
            <a:pPr marL="342900" indent="-342900">
              <a:buFont typeface="+mj-lt"/>
              <a:buAutoNum type="arabicPeriod" startAt="13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 startAt="14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to the #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12 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still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stance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, and bring both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fists to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the left side</a:t>
            </a:r>
          </a:p>
          <a:p>
            <a:pPr marL="342900" indent="-342900">
              <a:buFont typeface="+mj-lt"/>
              <a:buAutoNum type="arabicPeriod" startAt="13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 startAt="15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Looking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to the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right 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still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 </a:t>
            </a:r>
            <a:r>
              <a:rPr lang="en-US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</a:t>
            </a:r>
            <a:r>
              <a:rPr lang="en-US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low block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with 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right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arm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Immediately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execute a left hand punch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at chest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height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elbow slightly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bent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pulling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right fist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to the right side</a:t>
            </a:r>
          </a:p>
          <a:p>
            <a:pPr marL="342900" indent="-342900">
              <a:buFont typeface="+mj-lt"/>
              <a:buAutoNum type="arabicPeriod" startAt="15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 startAt="16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across toward the # 3 (left foot in front of right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foot)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step out with the right foot to land in </a:t>
            </a:r>
            <a:r>
              <a:rPr lang="en-US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stance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on to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#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3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same time, drop your punch hand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and bring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right hand to the left shoulder executing a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left hand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middle block while looking to # 12</a:t>
            </a:r>
          </a:p>
        </p:txBody>
      </p:sp>
    </p:spTree>
    <p:extLst>
      <p:ext uri="{BB962C8B-B14F-4D97-AF65-F5344CB8AC3E}">
        <p14:creationId xmlns:p14="http://schemas.microsoft.com/office/powerpoint/2010/main" val="36437811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5240"/>
            <a:ext cx="7772400" cy="67491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17. Bring your left hand to the right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shoulder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right hand to your left hip facing # 12 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 low block to the left side with the left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arm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middle block (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mountain block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 to the right side with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 right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arm</a:t>
            </a: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18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Execute an outside to inside block with the right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arm 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left arm middle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punch (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left fist to the right elbow, palm facing down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19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Looking toward #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3 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lift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the right foot up to the left knee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before stamping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back down into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</a:t>
            </a:r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 middle block to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 right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with your left fist still in contact with your right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elbow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maintaining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position of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arm and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ooking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to the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left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lift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left foot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up to the right knee before stamping back down into </a:t>
            </a:r>
            <a:r>
              <a:rPr lang="en-US" sz="1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1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orse Stance 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Executing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an outside to inside block to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left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maintaining the position of the arm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20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Looking to #12 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move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both fists to the left side of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waist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>
                <a:latin typeface="Arial" pitchFamily="34" charset="0"/>
                <a:cs typeface="Arial" pitchFamily="34" charset="0"/>
              </a:rPr>
              <a:t>left palm facing upwards and the right palm facing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down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keeping both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fists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level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21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. Looking to the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right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execute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a side hammer fist to the right with 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the right fist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middle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punch with the left arm in front of the chest (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both palms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facing down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 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Keop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7850164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371600"/>
            <a:ext cx="7239000" cy="2209800"/>
          </a:xfrm>
        </p:spPr>
        <p:txBody>
          <a:bodyPr>
            <a:prstTxWarp prst="textArchUp">
              <a:avLst/>
            </a:prstTxWarp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80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Knife self defense</a:t>
            </a:r>
            <a:endParaRPr lang="en-US" sz="8000" b="1" cap="all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505200"/>
            <a:ext cx="8153400" cy="16764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• Downward </a:t>
            </a:r>
            <a:r>
              <a:rPr lang="en-US" dirty="0" smtClean="0"/>
              <a:t>Stab: #’s 1-4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• Upward </a:t>
            </a:r>
            <a:r>
              <a:rPr lang="en-US" dirty="0" smtClean="0"/>
              <a:t>Stab: #’s 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240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Stab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4800600"/>
          </a:xfrm>
        </p:spPr>
        <p:txBody>
          <a:bodyPr>
            <a:normAutofit/>
          </a:bodyPr>
          <a:lstStyle/>
          <a:p>
            <a:pPr marL="457200" indent="-4572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onto #10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your left leg into a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front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high block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with your left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hand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right hand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punch to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solar plexus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leg steps behind attacker’s lead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leg 	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right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hand Plyer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hands the attacker’s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throat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same time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pivot your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hips to the left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forcing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attacker’s head into the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ground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643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Stab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010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with your Left Foot on to #11 into a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front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high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block with your left arm.</a:t>
            </a: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arm short vertical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punch.	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Stepping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forward with your right foot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into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16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front </a:t>
            </a:r>
            <a:r>
              <a:rPr lang="en-US" sz="1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pushing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attacker’s arm back behind his center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of balance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snaking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right arm in between yourself and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 attacker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grabbing your left wrist pulling strait down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slightly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bending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 attacker’s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arm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 Slightly  pulling down and forward sending attacker to the ground.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4923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Stab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48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with your left leg onto the #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11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	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reverse high block with your right hand</a:t>
            </a:r>
          </a:p>
          <a:p>
            <a:pPr marL="500634" lvl="1" indent="-457200">
              <a:buFont typeface="+mj-lt"/>
              <a:buAutoNum type="arabicPeriod" startAt="2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00634" lvl="1" indent="-457200">
              <a:buSzPct val="80000"/>
              <a:buFont typeface="+mj-lt"/>
              <a:buAutoNum type="arabicPeriod" startAt="2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Guide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attacker’s hand downward to shoulder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level 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at the same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time bring your left hand around the outside of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their neck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and up and under the chin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back of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your hand </a:t>
            </a:r>
            <a:r>
              <a:rPr lang="en-US" sz="1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is flat against the right side of their </a:t>
            </a:r>
            <a:r>
              <a:rPr lang="en-US" sz="1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face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Puff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 Pull attacker’s arm back with your right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hand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pull attacker’s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head toward the left with your left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hand </a:t>
            </a:r>
          </a:p>
          <a:p>
            <a:pPr marL="914400" lvl="1" indent="-457200"/>
            <a:r>
              <a:rPr lang="en-US" sz="1600" dirty="0" smtClean="0">
                <a:latin typeface="Arial" pitchFamily="34" charset="0"/>
                <a:cs typeface="Arial" pitchFamily="34" charset="0"/>
              </a:rPr>
              <a:t>inflate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chest as large as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possible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4592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Downward Stab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8153400" cy="5410200"/>
          </a:xfrm>
        </p:spPr>
        <p:txBody>
          <a:bodyPr>
            <a:normAutofit lnSpcReduction="10000"/>
          </a:bodyPr>
          <a:lstStyle/>
          <a:p>
            <a:pPr marL="457200" indent="-457200"/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with your left leg onto the #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10</a:t>
            </a:r>
          </a:p>
          <a:p>
            <a:pPr marL="914400" lvl="1" indent="-400050"/>
            <a:r>
              <a:rPr lang="en-US" sz="1600" dirty="0" smtClean="0">
                <a:latin typeface="Arial" pitchFamily="34" charset="0"/>
                <a:cs typeface="Arial" pitchFamily="34" charset="0"/>
              </a:rPr>
              <a:t>reverse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high block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with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your right hand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Guide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 attacker’s attacking hand downward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grabbing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with your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right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hand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	</a:t>
            </a:r>
          </a:p>
          <a:p>
            <a:pPr marL="914400" lvl="1" indent="-400050"/>
            <a:r>
              <a:rPr lang="en-US" sz="1600" dirty="0" smtClean="0">
                <a:latin typeface="Arial" pitchFamily="34" charset="0"/>
                <a:cs typeface="Arial" pitchFamily="34" charset="0"/>
              </a:rPr>
              <a:t>guiding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it to your left hand that is down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at belt level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Secure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attacker’s attacking wrist in both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hand	</a:t>
            </a:r>
          </a:p>
          <a:p>
            <a:pPr marL="914400" lvl="1" indent="-400050"/>
            <a:r>
              <a:rPr lang="en-US" sz="1600" dirty="0" smtClean="0">
                <a:latin typeface="Arial" pitchFamily="34" charset="0"/>
                <a:cs typeface="Arial" pitchFamily="34" charset="0"/>
              </a:rPr>
              <a:t>step through with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right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leg</a:t>
            </a:r>
          </a:p>
          <a:p>
            <a:pPr marL="914400" lvl="1" indent="-400050"/>
            <a:r>
              <a:rPr lang="en-US" sz="1600" dirty="0" smtClean="0">
                <a:latin typeface="Arial" pitchFamily="34" charset="0"/>
                <a:cs typeface="Arial" pitchFamily="34" charset="0"/>
              </a:rPr>
              <a:t>lifting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attacker’s arm over your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head continuing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circular motion of the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swing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back though with your left leg pivoting your hips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pulling then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pushing attacker’s hand away (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this technique will really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twist the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arm please </a:t>
            </a:r>
            <a:r>
              <a:rPr lang="en-US" sz="2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becareful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63100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Stab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334000"/>
          </a:xfrm>
        </p:spPr>
        <p:txBody>
          <a:bodyPr>
            <a:normAutofit/>
          </a:bodyPr>
          <a:lstStyle/>
          <a:p>
            <a:pPr marL="0" indent="0">
              <a:buSzPct val="100000"/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>
              <a:buSzPct val="100000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start in a fighting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	</a:t>
            </a:r>
          </a:p>
          <a:p>
            <a:pPr marL="914400" lvl="1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slide forward with your right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leg 	</a:t>
            </a:r>
          </a:p>
          <a:p>
            <a:pPr marL="914400" lvl="1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downward palm block with the left hand</a:t>
            </a:r>
          </a:p>
          <a:p>
            <a:pPr marL="500634" lvl="1" indent="-457200">
              <a:buFont typeface="+mj-lt"/>
              <a:buAutoNum type="arabicPeriod" startAt="2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00634" lvl="1" indent="-457200">
              <a:buFont typeface="+mj-lt"/>
              <a:buAutoNum type="arabicPeriod" startAt="2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Right hand reverse punch (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center mass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of the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chest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leg center mass power front snap kick.</a:t>
            </a:r>
          </a:p>
        </p:txBody>
      </p:sp>
    </p:spTree>
    <p:extLst>
      <p:ext uri="{BB962C8B-B14F-4D97-AF65-F5344CB8AC3E}">
        <p14:creationId xmlns:p14="http://schemas.microsoft.com/office/powerpoint/2010/main" val="33138819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Stab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with your Left Foot on to #11 into a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front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using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your left arm to continue the upward stabbing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motion of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the attack until your left arm can grab attacker’s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wrist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Stepping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forward with your right foot behind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attacker’s lead leg</a:t>
            </a:r>
          </a:p>
          <a:p>
            <a:pPr marL="342900" indent="-342900">
              <a:buAutoNum type="arabicPeriod" startAt="2"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 startAt="2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plyer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hand attacker’s neck sweeping them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floor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891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Stab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out with your right leg onto #1 into a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side horse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</a:t>
            </a:r>
            <a:endParaRPr lang="en-US" sz="2000" b="1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arm forearm bash to attackers attacking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forearm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Spin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over your left shoulder into a </a:t>
            </a:r>
            <a:r>
              <a:rPr lang="en-US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horse </a:t>
            </a:r>
            <a:r>
              <a:rPr lang="en-US" sz="20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stance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914400" indent="-457200">
              <a:buFont typeface="Wingdings" panose="05000000000000000000" pitchFamily="2" charset="2"/>
              <a:buChar char="v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left elbow to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attacker’s left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temple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Reach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between your legs and grab and pull attacker’s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leg (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forcing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them to the </a:t>
            </a:r>
            <a:r>
              <a:rPr lang="en-US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floor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3"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3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Right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leg mule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kick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attacker’s exposed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groin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477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990600" y="76200"/>
            <a:ext cx="8153400" cy="6629400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  <a:defRPr/>
            </a:pPr>
            <a:r>
              <a:rPr lang="en-US" sz="2200" dirty="0" err="1" smtClean="0"/>
              <a:t>Basai</a:t>
            </a:r>
            <a:r>
              <a:rPr lang="en-US" sz="2200" dirty="0" smtClean="0"/>
              <a:t> Choom Be</a:t>
            </a:r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sz="2200" dirty="0" smtClean="0"/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sz="2200" dirty="0"/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endParaRPr lang="en-US" sz="2200" dirty="0" smtClean="0"/>
          </a:p>
          <a:p>
            <a:pPr marL="342900" indent="-342900" eaLnBrk="1" hangingPunct="1">
              <a:buFont typeface="Wingdings" panose="05000000000000000000" pitchFamily="2" charset="2"/>
              <a:buChar char="Ø"/>
              <a:defRPr/>
            </a:pPr>
            <a:r>
              <a:rPr lang="en-US" sz="2200" dirty="0" err="1" smtClean="0"/>
              <a:t>Extand</a:t>
            </a:r>
            <a:r>
              <a:rPr lang="en-US" sz="2200" dirty="0" smtClean="0"/>
              <a:t> both of your arms out to your sides with your right hand in a fist left hand open</a:t>
            </a:r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endParaRPr lang="en-US" sz="1800" dirty="0" smtClean="0"/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r>
              <a:rPr lang="en-US" sz="1800" dirty="0" smtClean="0"/>
              <a:t>bring your feet together in an attention stance</a:t>
            </a:r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endParaRPr lang="en-US" sz="1800" dirty="0" smtClean="0"/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r>
              <a:rPr lang="en-US" sz="1800" dirty="0" smtClean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when feet come together</a:t>
            </a:r>
            <a:r>
              <a:rPr lang="en-US" sz="1800" dirty="0" smtClean="0"/>
              <a:t>) bring your hand to the center strait out in front of you’re your body (</a:t>
            </a:r>
            <a:r>
              <a:rPr lang="en-US" sz="1800" dirty="0" smtClean="0">
                <a:solidFill>
                  <a:srgbClr val="FF0000"/>
                </a:solidFill>
              </a:rPr>
              <a:t>at the same time sliding your left foot to your right knee</a:t>
            </a:r>
            <a:r>
              <a:rPr lang="en-US" sz="1800" dirty="0" smtClean="0"/>
              <a:t>)</a:t>
            </a:r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endParaRPr lang="en-US" sz="1800" dirty="0" smtClean="0"/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r>
              <a:rPr lang="en-US" sz="1800" dirty="0" smtClean="0"/>
              <a:t>When your foot reaches your knee slowly bring your hands into your chest and lower your left foot to the ground</a:t>
            </a:r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endParaRPr lang="en-US" sz="1800" dirty="0" smtClean="0"/>
          </a:p>
          <a:p>
            <a:pPr marL="617220" lvl="1" indent="-342900">
              <a:buFont typeface="Wingdings" panose="05000000000000000000" pitchFamily="2" charset="2"/>
              <a:buChar char="Ø"/>
              <a:defRPr/>
            </a:pPr>
            <a:r>
              <a:rPr lang="en-US" sz="1800" dirty="0" smtClean="0"/>
              <a:t>When the balls of your foot reaches the ground come up on the balls of your feet rolling your back into </a:t>
            </a:r>
            <a:r>
              <a:rPr lang="en-US" sz="1800" dirty="0" err="1" smtClean="0"/>
              <a:t>basai</a:t>
            </a:r>
            <a:r>
              <a:rPr lang="en-US" sz="1800" dirty="0" smtClean="0"/>
              <a:t> choom be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sz="2200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Upward Stab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334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Counts:</a:t>
            </a: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Step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back with your right leg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onto 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#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914400" lvl="1" indent="-457200"/>
            <a:r>
              <a:rPr lang="en-US" sz="2000" dirty="0" smtClean="0">
                <a:latin typeface="Arial" pitchFamily="34" charset="0"/>
                <a:cs typeface="Arial" pitchFamily="34" charset="0"/>
              </a:rPr>
              <a:t>left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hand swings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taps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attacker’s attacking wrist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Short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spinning wheel kick to attacker’s attacking hand</a:t>
            </a:r>
          </a:p>
          <a:p>
            <a:pPr marL="457200" indent="-457200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4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the same spin continue into a spinning back kick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to attacker’s chest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3368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09600"/>
            <a:ext cx="8153400" cy="51816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Red Belt with II Stripes</a:t>
            </a:r>
            <a:br>
              <a:rPr lang="en-US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Black Belt Prep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243574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to Students: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This is not going to be an easy test. You can expect to do over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2,000 techniques and over 1,000 push ups. Understand that this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test is designed to push you beyond your previous concepts of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self and prove to you that anything is possible as long as you try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your best and your hardest. Remember the next couple pages of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this packet are a basic starting point for your test and every test</a:t>
            </a:r>
          </a:p>
          <a:p>
            <a:pPr marL="0" indent="0">
              <a:buNone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is different and harder than the one before it.</a:t>
            </a:r>
          </a:p>
        </p:txBody>
      </p:sp>
    </p:spTree>
    <p:extLst>
      <p:ext uri="{BB962C8B-B14F-4D97-AF65-F5344CB8AC3E}">
        <p14:creationId xmlns:p14="http://schemas.microsoft.com/office/powerpoint/2010/main" val="33648118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 guides for black belt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following guides should be used one page each day as you </a:t>
            </a:r>
            <a:r>
              <a:rPr lang="en-US" dirty="0" err="1" smtClean="0"/>
              <a:t>pratice</a:t>
            </a:r>
            <a:r>
              <a:rPr lang="en-US" dirty="0" smtClean="0"/>
              <a:t> your forms, one-step sparring, self-defense.</a:t>
            </a:r>
          </a:p>
          <a:p>
            <a:endParaRPr lang="en-US" dirty="0" smtClean="0"/>
          </a:p>
          <a:p>
            <a:r>
              <a:rPr lang="en-US" dirty="0" smtClean="0"/>
              <a:t>The following guides are set ups as each section of your exam</a:t>
            </a:r>
          </a:p>
          <a:p>
            <a:endParaRPr lang="en-US" dirty="0" smtClean="0"/>
          </a:p>
          <a:p>
            <a:r>
              <a:rPr lang="en-US" dirty="0" smtClean="0"/>
              <a:t>Remember perfect practice makes perfect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2573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2">
            <a:normAutofit fontScale="92500" lnSpcReduction="1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</a:t>
            </a:r>
            <a:r>
              <a:rPr lang="en-US" dirty="0" smtClean="0"/>
              <a:t>ups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Back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r>
              <a:rPr lang="en-US" dirty="0" smtClean="0"/>
              <a:t> 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Short spinning wheel </a:t>
            </a:r>
            <a:r>
              <a:rPr lang="en-US" dirty="0" smtClean="0"/>
              <a:t>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Spinning back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r>
              <a:rPr lang="en-US" dirty="0" smtClean="0"/>
              <a:t> 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Long spinning wheel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/>
              <a:t>Rear leg 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123844388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Sit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Sit</a:t>
            </a:r>
            <a:r>
              <a:rPr lang="en-US" dirty="0" smtClean="0"/>
              <a:t> </a:t>
            </a:r>
            <a:r>
              <a:rPr lang="en-US" dirty="0"/>
              <a:t>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Sit</a:t>
            </a:r>
            <a:r>
              <a:rPr lang="en-US" dirty="0" smtClean="0"/>
              <a:t> </a:t>
            </a:r>
            <a:r>
              <a:rPr lang="en-US" dirty="0"/>
              <a:t>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Sit</a:t>
            </a:r>
            <a:r>
              <a:rPr lang="en-US" dirty="0" smtClean="0"/>
              <a:t> </a:t>
            </a:r>
            <a:r>
              <a:rPr lang="en-US" dirty="0"/>
              <a:t>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Sit</a:t>
            </a:r>
            <a:r>
              <a:rPr lang="en-US" dirty="0" smtClean="0"/>
              <a:t> ups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Sit</a:t>
            </a:r>
            <a:r>
              <a:rPr lang="en-US" dirty="0" smtClean="0"/>
              <a:t> </a:t>
            </a:r>
            <a:r>
              <a:rPr lang="en-US" dirty="0"/>
              <a:t>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Sit</a:t>
            </a:r>
            <a:r>
              <a:rPr lang="en-US" dirty="0" smtClean="0"/>
              <a:t> ups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Front </a:t>
            </a:r>
            <a:r>
              <a:rPr lang="en-US" dirty="0"/>
              <a:t>leg 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61693006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</a:t>
            </a:r>
            <a:r>
              <a:rPr lang="en-US" dirty="0" smtClean="0"/>
              <a:t>ups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</a:t>
            </a:r>
            <a:r>
              <a:rPr lang="en-US" dirty="0" smtClean="0"/>
              <a:t>ups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Step in-front </a:t>
            </a:r>
            <a:r>
              <a:rPr lang="en-US" dirty="0"/>
              <a:t>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423507837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 20 Jumping jacks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Jumping jacks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Step Behind </a:t>
            </a:r>
            <a:r>
              <a:rPr lang="en-US" dirty="0"/>
              <a:t>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4212610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Deep Knee Bends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Deep Knee Bends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Deep Knee Bends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Deep Knee Bends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Deep Knee Bends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Deep Knee Bends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Deep Knee Bends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Skipping </a:t>
            </a:r>
            <a:r>
              <a:rPr lang="en-US" dirty="0"/>
              <a:t>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16452254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push ups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ups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push </a:t>
            </a:r>
            <a:r>
              <a:rPr lang="en-US" dirty="0" smtClean="0"/>
              <a:t>ups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/>
              <a:t>Rear </a:t>
            </a:r>
            <a:r>
              <a:rPr lang="en-US" dirty="0" smtClean="0"/>
              <a:t>leg chambering jump </a:t>
            </a:r>
            <a:r>
              <a:rPr lang="en-US" dirty="0"/>
              <a:t>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390327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/>
          </p:cNvSpPr>
          <p:nvPr>
            <p:ph idx="1"/>
          </p:nvPr>
        </p:nvSpPr>
        <p:spPr>
          <a:xfrm>
            <a:off x="990600" y="76200"/>
            <a:ext cx="8153400" cy="66294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buNone/>
              <a:defRPr/>
            </a:pPr>
            <a:endParaRPr lang="en-US" sz="2200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200" dirty="0" smtClean="0"/>
              <a:t>Turn your body 90 degrees to the Left</a:t>
            </a:r>
          </a:p>
          <a:p>
            <a:pPr marL="731520" lvl="1" indent="-457200">
              <a:defRPr/>
            </a:pPr>
            <a:r>
              <a:rPr lang="en-US" sz="1800" dirty="0" smtClean="0"/>
              <a:t>still looking forward falling forwards to catch yourself in a bent knee crouch foot stance (</a:t>
            </a:r>
            <a:r>
              <a:rPr lang="en-US" sz="1800" dirty="0" smtClean="0">
                <a:solidFill>
                  <a:srgbClr val="FF0000"/>
                </a:solidFill>
              </a:rPr>
              <a:t>right in front of left</a:t>
            </a:r>
            <a:r>
              <a:rPr lang="en-US" sz="1800" dirty="0" smtClean="0"/>
              <a:t>)</a:t>
            </a:r>
          </a:p>
          <a:p>
            <a:pPr marL="731520" lvl="1" indent="-457200">
              <a:defRPr/>
            </a:pPr>
            <a:r>
              <a:rPr lang="en-US" sz="1800" dirty="0" smtClean="0"/>
              <a:t>execute an reinforced middle block with the right arm with the left hand pressed against the right wrist.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sz="2200" dirty="0" smtClean="0"/>
          </a:p>
          <a:p>
            <a:pPr marL="457200" indent="-457200" eaLnBrk="1" hangingPunct="1">
              <a:buFont typeface="+mj-lt"/>
              <a:buAutoNum type="arabicPeriod"/>
              <a:defRPr/>
            </a:pPr>
            <a:r>
              <a:rPr lang="en-US" sz="2200" dirty="0" smtClean="0"/>
              <a:t>Look over your left shoulder</a:t>
            </a:r>
          </a:p>
          <a:p>
            <a:pPr marL="742950" lvl="1" indent="-457200">
              <a:lnSpc>
                <a:spcPct val="120000"/>
              </a:lnSpc>
              <a:defRPr/>
            </a:pPr>
            <a:r>
              <a:rPr lang="en-US" sz="1800" dirty="0" smtClean="0"/>
              <a:t>stepping </a:t>
            </a:r>
            <a:r>
              <a:rPr lang="en-US" sz="1800" dirty="0"/>
              <a:t>onto # 5 with your left foot and turn 180 </a:t>
            </a:r>
            <a:r>
              <a:rPr lang="en-US" sz="1800" dirty="0" smtClean="0"/>
              <a:t>degrees </a:t>
            </a:r>
            <a:r>
              <a:rPr lang="en-US" sz="1800" dirty="0"/>
              <a:t>to the left to face </a:t>
            </a:r>
            <a:r>
              <a:rPr lang="en-US" sz="1800" dirty="0" smtClean="0"/>
              <a:t>back</a:t>
            </a:r>
          </a:p>
          <a:p>
            <a:pPr marL="742950" lvl="1" indent="-457200">
              <a:lnSpc>
                <a:spcPct val="120000"/>
              </a:lnSpc>
              <a:defRPr/>
            </a:pPr>
            <a:r>
              <a:rPr lang="en-US" sz="1800" dirty="0" smtClean="0"/>
              <a:t>Immediately </a:t>
            </a:r>
            <a:r>
              <a:rPr lang="en-US" sz="1800" dirty="0"/>
              <a:t>execute a middle </a:t>
            </a:r>
            <a:r>
              <a:rPr lang="en-US" sz="1800" dirty="0" smtClean="0"/>
              <a:t>block </a:t>
            </a:r>
            <a:r>
              <a:rPr lang="en-US" sz="1800" dirty="0"/>
              <a:t>then a reverse middle block (</a:t>
            </a:r>
            <a:r>
              <a:rPr lang="en-US" sz="1800" dirty="0">
                <a:solidFill>
                  <a:srgbClr val="FF0000"/>
                </a:solidFill>
              </a:rPr>
              <a:t>the 2 blocks are done in quick </a:t>
            </a:r>
            <a:r>
              <a:rPr lang="en-US" sz="1800" dirty="0" smtClean="0">
                <a:solidFill>
                  <a:srgbClr val="FF0000"/>
                </a:solidFill>
              </a:rPr>
              <a:t>succession</a:t>
            </a:r>
            <a:r>
              <a:rPr lang="en-US" sz="1800" dirty="0"/>
              <a:t>) with the left foot forwards in </a:t>
            </a:r>
            <a:r>
              <a:rPr lang="en-US" sz="1800" b="1" u="sng" dirty="0">
                <a:solidFill>
                  <a:srgbClr val="FF0000"/>
                </a:solidFill>
              </a:rPr>
              <a:t>front stance</a:t>
            </a:r>
            <a:r>
              <a:rPr lang="en-US" sz="1800" dirty="0"/>
              <a:t>. </a:t>
            </a:r>
          </a:p>
          <a:p>
            <a:pPr marL="457200" indent="-457200" eaLnBrk="1" hangingPunct="1">
              <a:buFont typeface="+mj-lt"/>
              <a:buAutoNum type="arabicPeriod"/>
              <a:defRPr/>
            </a:pPr>
            <a:endParaRPr lang="en-US" sz="2200" dirty="0" smtClean="0"/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200" dirty="0" smtClean="0"/>
              <a:t>Look over the right shoulder </a:t>
            </a:r>
            <a:r>
              <a:rPr lang="en-US" sz="2200" dirty="0"/>
              <a:t>and turn 180 degrees to the right to facing </a:t>
            </a:r>
            <a:r>
              <a:rPr lang="en-US" sz="2200" dirty="0" smtClean="0"/>
              <a:t>front with </a:t>
            </a:r>
            <a:r>
              <a:rPr lang="en-US" sz="2200" dirty="0"/>
              <a:t>the right foot forwards and your right arm </a:t>
            </a:r>
            <a:r>
              <a:rPr lang="en-US" sz="2200" dirty="0" smtClean="0"/>
              <a:t>extended into a </a:t>
            </a:r>
            <a:r>
              <a:rPr lang="en-US" sz="2200" b="1" u="sng" dirty="0" smtClean="0">
                <a:solidFill>
                  <a:srgbClr val="FF0000"/>
                </a:solidFill>
              </a:rPr>
              <a:t>front stance</a:t>
            </a:r>
          </a:p>
          <a:p>
            <a:pPr marL="742950" lvl="1" indent="-457200">
              <a:lnSpc>
                <a:spcPct val="120000"/>
              </a:lnSpc>
              <a:defRPr/>
            </a:pPr>
            <a:r>
              <a:rPr lang="en-US" sz="1800" dirty="0" smtClean="0"/>
              <a:t>Execute a </a:t>
            </a:r>
            <a:r>
              <a:rPr lang="en-US" sz="1800" dirty="0"/>
              <a:t>reverse left arm outside to inside block followed by a right arm </a:t>
            </a:r>
            <a:r>
              <a:rPr lang="en-US" sz="1800" dirty="0" smtClean="0"/>
              <a:t>middle </a:t>
            </a:r>
            <a:r>
              <a:rPr lang="en-US" sz="1800" dirty="0"/>
              <a:t>block (</a:t>
            </a:r>
            <a:r>
              <a:rPr lang="en-US" sz="1800" dirty="0">
                <a:solidFill>
                  <a:srgbClr val="FF0000"/>
                </a:solidFill>
              </a:rPr>
              <a:t>the 2 blocks are done in quick succession</a:t>
            </a:r>
            <a:r>
              <a:rPr lang="en-US" sz="1800" dirty="0" smtClean="0"/>
              <a:t>) </a:t>
            </a:r>
            <a:endParaRPr lang="en-US" sz="1800" dirty="0"/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endParaRPr lang="en-US" sz="2200" dirty="0" smtClean="0"/>
          </a:p>
          <a:p>
            <a:pPr marL="457200" indent="-457200" eaLnBrk="1" hangingPunct="1">
              <a:lnSpc>
                <a:spcPct val="120000"/>
              </a:lnSpc>
              <a:buFont typeface="+mj-lt"/>
              <a:buAutoNum type="arabicPeriod"/>
              <a:defRPr/>
            </a:pPr>
            <a:r>
              <a:rPr lang="en-US" sz="2200" dirty="0" smtClean="0"/>
              <a:t>Look over the right shoulder </a:t>
            </a:r>
          </a:p>
          <a:p>
            <a:pPr marL="742950" lvl="1" indent="-457200">
              <a:lnSpc>
                <a:spcPct val="120000"/>
              </a:lnSpc>
              <a:defRPr/>
            </a:pPr>
            <a:r>
              <a:rPr lang="en-US" sz="1800" dirty="0" smtClean="0"/>
              <a:t>pick </a:t>
            </a:r>
            <a:r>
              <a:rPr lang="en-US" sz="1800" dirty="0"/>
              <a:t>up the right foot </a:t>
            </a:r>
            <a:r>
              <a:rPr lang="en-US" sz="1800" dirty="0" smtClean="0"/>
              <a:t>to the left knee</a:t>
            </a:r>
          </a:p>
          <a:p>
            <a:pPr marL="742950" lvl="1" indent="-457200">
              <a:lnSpc>
                <a:spcPct val="120000"/>
              </a:lnSpc>
              <a:defRPr/>
            </a:pPr>
            <a:r>
              <a:rPr lang="en-US" sz="1800" dirty="0" smtClean="0"/>
              <a:t>hunch your body toward the right side executing </a:t>
            </a:r>
            <a:r>
              <a:rPr lang="en-US" sz="1800" dirty="0"/>
              <a:t>a right hand low block down </a:t>
            </a:r>
            <a:r>
              <a:rPr lang="en-US" sz="1800" dirty="0" smtClean="0"/>
              <a:t>to the </a:t>
            </a:r>
            <a:r>
              <a:rPr lang="en-US" sz="1800" dirty="0"/>
              <a:t>side of the right leg (</a:t>
            </a:r>
            <a:r>
              <a:rPr lang="en-US" sz="1800" dirty="0">
                <a:solidFill>
                  <a:srgbClr val="FF0000"/>
                </a:solidFill>
              </a:rPr>
              <a:t>bending like a bow and arrow</a:t>
            </a:r>
            <a:r>
              <a:rPr lang="en-US" sz="1800" dirty="0"/>
              <a:t>) while </a:t>
            </a:r>
            <a:r>
              <a:rPr lang="en-US" sz="1800" dirty="0" smtClean="0"/>
              <a:t>looking </a:t>
            </a:r>
            <a:r>
              <a:rPr lang="en-US" sz="1800" dirty="0"/>
              <a:t>right. </a:t>
            </a:r>
          </a:p>
        </p:txBody>
      </p:sp>
    </p:spTree>
    <p:extLst>
      <p:ext uri="{BB962C8B-B14F-4D97-AF65-F5344CB8AC3E}">
        <p14:creationId xmlns:p14="http://schemas.microsoft.com/office/powerpoint/2010/main" val="8690370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Squatting Jumps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Squatting Jumps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Squatting Jumps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Squatting Jumps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Squatting Jumps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Front leg chambering jump </a:t>
            </a:r>
            <a:r>
              <a:rPr lang="en-US" dirty="0"/>
              <a:t>kicks 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17022873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2">
            <a:normAutofit lnSpcReduction="1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Lunges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Lunges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Back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r>
              <a:rPr lang="en-US" dirty="0" smtClean="0"/>
              <a:t> 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Short spinning wheel </a:t>
            </a:r>
            <a:r>
              <a:rPr lang="en-US" dirty="0" smtClean="0"/>
              <a:t>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Spinning back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Lunges</a:t>
            </a:r>
            <a:r>
              <a:rPr lang="en-US" dirty="0" smtClean="0"/>
              <a:t> 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/>
              <a:t>Rear leg </a:t>
            </a:r>
            <a:r>
              <a:rPr lang="en-US" dirty="0" smtClean="0"/>
              <a:t>jump kicks NO chamber (10 </a:t>
            </a:r>
            <a:r>
              <a:rPr lang="en-US" dirty="0"/>
              <a:t>X each leg)</a:t>
            </a:r>
          </a:p>
        </p:txBody>
      </p:sp>
    </p:spTree>
    <p:extLst>
      <p:ext uri="{BB962C8B-B14F-4D97-AF65-F5344CB8AC3E}">
        <p14:creationId xmlns:p14="http://schemas.microsoft.com/office/powerpoint/2010/main" val="400636926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Kicking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stretch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Jump Knees to the chest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Inside to outside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Jump Knees to the chest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Outside to inside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Jump Knees to the chest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Front snap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Jump Knees to the chest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Jump Knees to the chest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kick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Jump Knees to the chest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hook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Jump Knees to the chest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Front </a:t>
            </a:r>
            <a:r>
              <a:rPr lang="en-US" dirty="0"/>
              <a:t>leg </a:t>
            </a:r>
            <a:r>
              <a:rPr lang="en-US" dirty="0" smtClean="0"/>
              <a:t>Jump kicks NO chamber </a:t>
            </a:r>
            <a:r>
              <a:rPr lang="en-US" dirty="0"/>
              <a:t>(10 X each leg)</a:t>
            </a:r>
          </a:p>
        </p:txBody>
      </p:sp>
    </p:spTree>
    <p:extLst>
      <p:ext uri="{BB962C8B-B14F-4D97-AF65-F5344CB8AC3E}">
        <p14:creationId xmlns:p14="http://schemas.microsoft.com/office/powerpoint/2010/main" val="23244996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Punching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Jab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20 Can </a:t>
            </a:r>
            <a:r>
              <a:rPr lang="en-US" dirty="0" err="1" smtClean="0"/>
              <a:t>Can</a:t>
            </a:r>
            <a:r>
              <a:rPr lang="en-US" dirty="0" smtClean="0"/>
              <a:t> </a:t>
            </a:r>
            <a:r>
              <a:rPr lang="en-US" dirty="0" err="1" smtClean="0"/>
              <a:t>fornt</a:t>
            </a:r>
            <a:r>
              <a:rPr lang="en-US" dirty="0"/>
              <a:t> </a:t>
            </a:r>
            <a:r>
              <a:rPr lang="en-US" dirty="0" smtClean="0"/>
              <a:t>snap kicks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Hammer Fist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Back Fist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Reverse Punch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Reverse elbow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Side Hammer Fist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Spinning Back Fist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20 Can </a:t>
            </a:r>
            <a:r>
              <a:rPr lang="en-US" dirty="0" err="1"/>
              <a:t>Can</a:t>
            </a:r>
            <a:r>
              <a:rPr lang="en-US" dirty="0"/>
              <a:t> </a:t>
            </a:r>
            <a:r>
              <a:rPr lang="en-US" dirty="0" err="1"/>
              <a:t>fornt</a:t>
            </a:r>
            <a:r>
              <a:rPr lang="en-US" dirty="0"/>
              <a:t> snap kicks</a:t>
            </a: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In a fighting stance (10 </a:t>
            </a:r>
            <a:r>
              <a:rPr lang="en-US" dirty="0"/>
              <a:t>X each </a:t>
            </a:r>
            <a:r>
              <a:rPr lang="en-US" dirty="0" smtClean="0"/>
              <a:t>hand)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52208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Punching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2">
            <a:normAutofit fontScale="92500" lnSpcReduction="2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High Punch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Machine gun round house kick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Middle Punch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 </a:t>
            </a:r>
            <a:r>
              <a:rPr lang="en-US" dirty="0"/>
              <a:t>Machine gun round house kick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Low Punch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High, Middle, Low Punch combo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endParaRPr lang="en-US" b="1" u="sng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endParaRPr lang="en-US" b="1" u="sng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Spear Hand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Plyer Hand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Palm Strike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  <a:r>
              <a:rPr lang="en-US" b="1" u="sng" dirty="0" smtClean="0"/>
              <a:t> 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Soo doo 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  <a:endParaRPr lang="en-US" dirty="0" smtClean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Ridge </a:t>
            </a:r>
            <a:r>
              <a:rPr lang="en-US" b="1" u="sng" dirty="0"/>
              <a:t>Hand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/>
              <a:t>10 Machine gun round house kick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In a Horse stance (10 </a:t>
            </a:r>
            <a:r>
              <a:rPr lang="en-US" dirty="0"/>
              <a:t>X each </a:t>
            </a:r>
            <a:r>
              <a:rPr lang="en-US" dirty="0" smtClean="0"/>
              <a:t>hand)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8865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6790" y="30480"/>
            <a:ext cx="8153400" cy="883920"/>
          </a:xfrm>
        </p:spPr>
        <p:txBody>
          <a:bodyPr/>
          <a:lstStyle/>
          <a:p>
            <a:pPr algn="ctr"/>
            <a:r>
              <a:rPr lang="en-US" dirty="0" smtClean="0"/>
              <a:t>Punching practice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 numCol="1">
            <a:normAutofit lnSpcReduction="10000"/>
          </a:bodyPr>
          <a:lstStyle/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High Block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Middle punches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Middle Block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Low Punches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 smtClean="0"/>
              <a:t>Low Block</a:t>
            </a:r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High Punches</a:t>
            </a:r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/>
              <a:t>High </a:t>
            </a:r>
            <a:r>
              <a:rPr lang="en-US" b="1" u="sng" dirty="0" smtClean="0"/>
              <a:t>Knife-hand Block</a:t>
            </a:r>
            <a:endParaRPr lang="en-US" b="1" u="sng" dirty="0"/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Middle </a:t>
            </a:r>
            <a:r>
              <a:rPr lang="en-US" dirty="0" err="1" smtClean="0"/>
              <a:t>Punchs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/>
              <a:t>Middle Knife-hand </a:t>
            </a:r>
            <a:r>
              <a:rPr lang="en-US" b="1" u="sng" dirty="0" smtClean="0"/>
              <a:t>Block</a:t>
            </a:r>
            <a:endParaRPr lang="en-US" b="1" u="sng" dirty="0"/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Low Punches</a:t>
            </a:r>
            <a:endParaRPr lang="en-US" dirty="0"/>
          </a:p>
          <a:p>
            <a:pPr lvl="1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b="1" u="sng" dirty="0"/>
              <a:t>Low Knife-hand </a:t>
            </a:r>
            <a:r>
              <a:rPr lang="en-US" b="1" u="sng" dirty="0" smtClean="0"/>
              <a:t>Block</a:t>
            </a:r>
            <a:endParaRPr lang="en-US" b="1" u="sng" dirty="0"/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r>
              <a:rPr lang="en-US" dirty="0" smtClean="0"/>
              <a:t>100 High Punches</a:t>
            </a:r>
            <a:endParaRPr lang="en-US" dirty="0"/>
          </a:p>
          <a:p>
            <a:pPr lvl="2">
              <a:buClr>
                <a:srgbClr val="FFFFFF"/>
              </a:buClr>
              <a:buFont typeface="Wingdings" panose="05000000000000000000" pitchFamily="2" charset="2"/>
              <a:buChar char="q"/>
            </a:pPr>
            <a:endParaRPr lang="en-US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6810" y="838200"/>
            <a:ext cx="8153400" cy="457200"/>
          </a:xfrm>
          <a:prstGeom prst="rect">
            <a:avLst/>
          </a:prstGeom>
        </p:spPr>
        <p:txBody>
          <a:bodyPr anchor="ctr">
            <a:normAutofit fontScale="70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In a Horse stance (10 </a:t>
            </a:r>
            <a:r>
              <a:rPr lang="en-US" dirty="0"/>
              <a:t>X each </a:t>
            </a:r>
            <a:r>
              <a:rPr lang="en-US" dirty="0" smtClean="0"/>
              <a:t>hand)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51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/>
          </p:cNvSpPr>
          <p:nvPr>
            <p:ph idx="1"/>
          </p:nvPr>
        </p:nvSpPr>
        <p:spPr>
          <a:xfrm>
            <a:off x="990600" y="76200"/>
            <a:ext cx="7696200" cy="66294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 typeface="+mj-lt"/>
              <a:buAutoNum type="arabicPeriod" startAt="5"/>
            </a:pPr>
            <a:r>
              <a:rPr lang="en-US" sz="2200" dirty="0" smtClean="0"/>
              <a:t>Look to the right </a:t>
            </a:r>
          </a:p>
          <a:p>
            <a:pPr marL="693738" lvl="1" indent="-377825"/>
            <a:r>
              <a:rPr lang="en-US" sz="1800" dirty="0" smtClean="0"/>
              <a:t>Turn </a:t>
            </a:r>
            <a:r>
              <a:rPr lang="en-US" sz="1800" dirty="0"/>
              <a:t>90 degrees to the right to facing </a:t>
            </a:r>
            <a:r>
              <a:rPr lang="en-US" sz="1800" dirty="0" smtClean="0"/>
              <a:t>right stepping </a:t>
            </a:r>
            <a:r>
              <a:rPr lang="en-US" sz="1800" dirty="0"/>
              <a:t>forwards </a:t>
            </a:r>
            <a:r>
              <a:rPr lang="en-US" sz="1800" dirty="0" smtClean="0"/>
              <a:t>into </a:t>
            </a:r>
            <a:r>
              <a:rPr lang="en-US" sz="1800" dirty="0"/>
              <a:t>a right leg front stance </a:t>
            </a:r>
          </a:p>
          <a:p>
            <a:pPr marL="693738" lvl="1" indent="-377825"/>
            <a:r>
              <a:rPr lang="en-US" sz="1800" dirty="0" smtClean="0"/>
              <a:t>execute </a:t>
            </a:r>
            <a:r>
              <a:rPr lang="en-US" sz="1800" dirty="0"/>
              <a:t>an outside to inside </a:t>
            </a:r>
            <a:r>
              <a:rPr lang="en-US" sz="1800" dirty="0" smtClean="0"/>
              <a:t>block </a:t>
            </a:r>
            <a:r>
              <a:rPr lang="en-US" sz="1800" dirty="0"/>
              <a:t>with the right </a:t>
            </a:r>
            <a:r>
              <a:rPr lang="en-US" sz="1800" dirty="0" smtClean="0"/>
              <a:t>arm</a:t>
            </a:r>
          </a:p>
          <a:p>
            <a:pPr marL="693738" lvl="1" indent="-377825"/>
            <a:r>
              <a:rPr lang="en-US" sz="1800" dirty="0" smtClean="0"/>
              <a:t>left </a:t>
            </a:r>
            <a:r>
              <a:rPr lang="en-US" sz="1800" dirty="0"/>
              <a:t>arm reverse middle </a:t>
            </a:r>
            <a:r>
              <a:rPr lang="en-US" sz="1800" dirty="0" smtClean="0"/>
              <a:t>block </a:t>
            </a:r>
            <a:r>
              <a:rPr lang="en-US" sz="1800" dirty="0"/>
              <a:t>(</a:t>
            </a:r>
            <a:r>
              <a:rPr lang="en-US" sz="1800" dirty="0">
                <a:solidFill>
                  <a:srgbClr val="FF0000"/>
                </a:solidFill>
              </a:rPr>
              <a:t>the 2 </a:t>
            </a:r>
            <a:r>
              <a:rPr lang="en-US" sz="1800" dirty="0" smtClean="0">
                <a:solidFill>
                  <a:srgbClr val="FF0000"/>
                </a:solidFill>
              </a:rPr>
              <a:t>blocks </a:t>
            </a:r>
            <a:r>
              <a:rPr lang="en-US" sz="1800" dirty="0">
                <a:solidFill>
                  <a:srgbClr val="FF0000"/>
                </a:solidFill>
              </a:rPr>
              <a:t>are done in quick succession</a:t>
            </a:r>
            <a:r>
              <a:rPr lang="en-US" sz="1800" dirty="0"/>
              <a:t>). </a:t>
            </a:r>
            <a:endParaRPr lang="en-US" sz="1800" dirty="0" smtClean="0"/>
          </a:p>
          <a:p>
            <a:pPr marL="457200" indent="-457200" eaLnBrk="1" hangingPunct="1">
              <a:buFont typeface="+mj-lt"/>
              <a:buAutoNum type="arabicPeriod" startAt="5"/>
            </a:pPr>
            <a:r>
              <a:rPr lang="en-US" sz="2200" dirty="0" smtClean="0"/>
              <a:t>Look over the left shoulder </a:t>
            </a:r>
          </a:p>
          <a:p>
            <a:pPr marL="693738" lvl="1" indent="-377825"/>
            <a:r>
              <a:rPr lang="en-US" sz="1800" dirty="0"/>
              <a:t>(</a:t>
            </a:r>
            <a:r>
              <a:rPr lang="en-US" sz="1800" dirty="0" smtClean="0">
                <a:solidFill>
                  <a:srgbClr val="FF0000"/>
                </a:solidFill>
              </a:rPr>
              <a:t>Preparation movement</a:t>
            </a:r>
            <a:r>
              <a:rPr lang="en-US" sz="1800" dirty="0" smtClean="0"/>
              <a:t>) Turn 90 degrees to face front and pivot </a:t>
            </a:r>
            <a:r>
              <a:rPr lang="en-US" sz="1800" dirty="0"/>
              <a:t>on both feet into </a:t>
            </a:r>
            <a:r>
              <a:rPr lang="en-US" sz="1800" b="1" u="sng" dirty="0">
                <a:solidFill>
                  <a:srgbClr val="FF0000"/>
                </a:solidFill>
              </a:rPr>
              <a:t>horse </a:t>
            </a:r>
            <a:r>
              <a:rPr lang="en-US" sz="1800" b="1" u="sng" dirty="0" smtClean="0">
                <a:solidFill>
                  <a:srgbClr val="FF0000"/>
                </a:solidFill>
              </a:rPr>
              <a:t>stance</a:t>
            </a:r>
          </a:p>
          <a:p>
            <a:pPr marL="693738" lvl="1" indent="-377825"/>
            <a:r>
              <a:rPr lang="en-US" sz="1800" dirty="0" smtClean="0"/>
              <a:t>left </a:t>
            </a:r>
            <a:r>
              <a:rPr lang="en-US" sz="1800" dirty="0"/>
              <a:t>arm parallel to the </a:t>
            </a:r>
            <a:r>
              <a:rPr lang="en-US" sz="1800" dirty="0" smtClean="0"/>
              <a:t>floor </a:t>
            </a:r>
            <a:r>
              <a:rPr lang="en-US" sz="1800" dirty="0"/>
              <a:t>at chest </a:t>
            </a:r>
            <a:r>
              <a:rPr lang="en-US" sz="1800" dirty="0" smtClean="0"/>
              <a:t>height</a:t>
            </a:r>
          </a:p>
          <a:p>
            <a:pPr marL="693738" lvl="1" indent="-377825"/>
            <a:r>
              <a:rPr lang="en-US" sz="1800" dirty="0" smtClean="0"/>
              <a:t>at </a:t>
            </a:r>
            <a:r>
              <a:rPr lang="en-US" sz="1800" dirty="0"/>
              <a:t>the same time right hand low palm </a:t>
            </a:r>
            <a:r>
              <a:rPr lang="en-US" sz="1800" dirty="0" smtClean="0"/>
              <a:t>strike </a:t>
            </a:r>
            <a:r>
              <a:rPr lang="en-US" sz="1800" dirty="0"/>
              <a:t>to the </a:t>
            </a:r>
            <a:r>
              <a:rPr lang="en-US" sz="1800" dirty="0" smtClean="0"/>
              <a:t>groin</a:t>
            </a:r>
          </a:p>
          <a:p>
            <a:pPr marL="693738" lvl="1" indent="-377825"/>
            <a:r>
              <a:rPr lang="en-US" sz="1800" dirty="0" smtClean="0"/>
              <a:t>grab </a:t>
            </a:r>
            <a:r>
              <a:rPr lang="en-US" sz="1800" dirty="0"/>
              <a:t>and slowly pull the right and in (</a:t>
            </a:r>
            <a:r>
              <a:rPr lang="en-US" sz="1800" dirty="0">
                <a:solidFill>
                  <a:srgbClr val="FF0000"/>
                </a:solidFill>
              </a:rPr>
              <a:t>in a </a:t>
            </a:r>
            <a:r>
              <a:rPr lang="en-US" sz="1800" dirty="0" smtClean="0">
                <a:solidFill>
                  <a:srgbClr val="FF0000"/>
                </a:solidFill>
              </a:rPr>
              <a:t>slow </a:t>
            </a:r>
            <a:r>
              <a:rPr lang="en-US" sz="1800" dirty="0">
                <a:solidFill>
                  <a:srgbClr val="FF0000"/>
                </a:solidFill>
              </a:rPr>
              <a:t>breathing movement</a:t>
            </a:r>
            <a:r>
              <a:rPr lang="en-US" sz="1800" dirty="0"/>
              <a:t>) while bringing both fists to the </a:t>
            </a:r>
            <a:r>
              <a:rPr lang="en-US" sz="1800" dirty="0" smtClean="0"/>
              <a:t>right </a:t>
            </a:r>
            <a:r>
              <a:rPr lang="en-US" sz="1800" dirty="0"/>
              <a:t>side. </a:t>
            </a:r>
          </a:p>
          <a:p>
            <a:pPr marL="457200" indent="-457200" eaLnBrk="1" hangingPunct="1">
              <a:buFont typeface="+mj-lt"/>
              <a:buAutoNum type="arabicPeriod" startAt="5"/>
            </a:pPr>
            <a:r>
              <a:rPr lang="en-US" sz="2200" dirty="0" smtClean="0"/>
              <a:t>Maintaining </a:t>
            </a:r>
            <a:r>
              <a:rPr lang="en-US" sz="2200" dirty="0"/>
              <a:t>the same </a:t>
            </a:r>
            <a:r>
              <a:rPr lang="en-US" sz="2200" b="1" u="sng" dirty="0">
                <a:solidFill>
                  <a:srgbClr val="FF0000"/>
                </a:solidFill>
              </a:rPr>
              <a:t>horse </a:t>
            </a:r>
            <a:r>
              <a:rPr lang="en-US" sz="2200" b="1" u="sng" dirty="0" smtClean="0">
                <a:solidFill>
                  <a:srgbClr val="FF0000"/>
                </a:solidFill>
              </a:rPr>
              <a:t>stance</a:t>
            </a:r>
          </a:p>
          <a:p>
            <a:pPr marL="693738" lvl="1" indent="-377825"/>
            <a:r>
              <a:rPr lang="en-US" sz="1800" dirty="0" smtClean="0"/>
              <a:t>immediately </a:t>
            </a:r>
            <a:r>
              <a:rPr lang="en-US" sz="1800" dirty="0"/>
              <a:t>execute a </a:t>
            </a:r>
            <a:r>
              <a:rPr lang="en-US" sz="1800" dirty="0" smtClean="0"/>
              <a:t>Soo </a:t>
            </a:r>
            <a:r>
              <a:rPr lang="en-US" sz="1800" dirty="0"/>
              <a:t>do chop with the left </a:t>
            </a:r>
            <a:r>
              <a:rPr lang="en-US" sz="1800" dirty="0" smtClean="0"/>
              <a:t>hand</a:t>
            </a:r>
          </a:p>
          <a:p>
            <a:pPr marL="693738" lvl="1" indent="-377825"/>
            <a:r>
              <a:rPr lang="en-US" sz="1800" dirty="0" smtClean="0"/>
              <a:t>then </a:t>
            </a:r>
            <a:r>
              <a:rPr lang="en-US" sz="1800" dirty="0"/>
              <a:t>execute a middle </a:t>
            </a:r>
            <a:r>
              <a:rPr lang="en-US" sz="1800" dirty="0" smtClean="0"/>
              <a:t>punch </a:t>
            </a:r>
            <a:r>
              <a:rPr lang="en-US" sz="1800" dirty="0"/>
              <a:t>with the right </a:t>
            </a:r>
            <a:r>
              <a:rPr lang="en-US" sz="1800" dirty="0" smtClean="0"/>
              <a:t>fist</a:t>
            </a:r>
          </a:p>
          <a:p>
            <a:pPr marL="693738" lvl="1" indent="-377825"/>
            <a:r>
              <a:rPr lang="en-US" sz="1800" dirty="0" smtClean="0"/>
              <a:t>Pivot </a:t>
            </a:r>
            <a:r>
              <a:rPr lang="en-US" sz="1800" dirty="0"/>
              <a:t>to the left into </a:t>
            </a:r>
            <a:r>
              <a:rPr lang="en-US" sz="1800" b="1" u="sng" dirty="0">
                <a:solidFill>
                  <a:srgbClr val="FF0000"/>
                </a:solidFill>
              </a:rPr>
              <a:t>front stance</a:t>
            </a:r>
            <a:r>
              <a:rPr lang="en-US" sz="1800" dirty="0"/>
              <a:t> </a:t>
            </a:r>
          </a:p>
          <a:p>
            <a:pPr marL="693738" lvl="1" indent="-377825"/>
            <a:r>
              <a:rPr lang="en-US" sz="1800" dirty="0" smtClean="0"/>
              <a:t>execute </a:t>
            </a:r>
            <a:r>
              <a:rPr lang="en-US" sz="1800" dirty="0"/>
              <a:t>a middle block with the right arm. </a:t>
            </a:r>
            <a:endParaRPr lang="en-US" sz="1800" dirty="0" smtClean="0"/>
          </a:p>
          <a:p>
            <a:pPr marL="457200" indent="-457200" eaLnBrk="1" hangingPunct="1">
              <a:buFont typeface="+mj-lt"/>
              <a:buAutoNum type="arabicPeriod" startAt="5"/>
            </a:pPr>
            <a:r>
              <a:rPr lang="en-US" sz="2200" dirty="0" smtClean="0"/>
              <a:t>Execute </a:t>
            </a:r>
            <a:r>
              <a:rPr lang="en-US" sz="2200" dirty="0"/>
              <a:t>a middle punch with the left fist and move both feet </a:t>
            </a:r>
            <a:r>
              <a:rPr lang="en-US" sz="2200" dirty="0" smtClean="0"/>
              <a:t>back </a:t>
            </a:r>
            <a:r>
              <a:rPr lang="en-US" sz="2200" dirty="0"/>
              <a:t>into horse </a:t>
            </a:r>
            <a:r>
              <a:rPr lang="en-US" sz="2200" dirty="0" smtClean="0"/>
              <a:t>stance</a:t>
            </a:r>
          </a:p>
          <a:p>
            <a:pPr marL="693738" lvl="1" indent="-377825"/>
            <a:r>
              <a:rPr lang="en-US" sz="1800" dirty="0" smtClean="0"/>
              <a:t>Pivot </a:t>
            </a:r>
            <a:r>
              <a:rPr lang="en-US" sz="1800" dirty="0"/>
              <a:t>to the right into </a:t>
            </a:r>
            <a:r>
              <a:rPr lang="en-US" sz="1800" b="1" u="sng" dirty="0">
                <a:solidFill>
                  <a:srgbClr val="FF0000"/>
                </a:solidFill>
              </a:rPr>
              <a:t>front stance </a:t>
            </a:r>
            <a:r>
              <a:rPr lang="en-US" sz="1800" dirty="0" smtClean="0"/>
              <a:t>and </a:t>
            </a:r>
            <a:r>
              <a:rPr lang="en-US" sz="1800" dirty="0"/>
              <a:t>execute an middle block with the left arm. </a:t>
            </a:r>
            <a:endParaRPr lang="en-US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idx="1"/>
          </p:nvPr>
        </p:nvSpPr>
        <p:spPr>
          <a:xfrm>
            <a:off x="990600" y="152400"/>
            <a:ext cx="8153400" cy="6553200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 startAt="9"/>
            </a:pPr>
            <a:r>
              <a:rPr lang="en-US" sz="2400" dirty="0" smtClean="0"/>
              <a:t>“J” Step</a:t>
            </a:r>
          </a:p>
          <a:p>
            <a:pPr marL="914400" lvl="1" indent="-457200"/>
            <a:r>
              <a:rPr lang="en-US" sz="2000" dirty="0" smtClean="0"/>
              <a:t>Half </a:t>
            </a:r>
            <a:r>
              <a:rPr lang="en-US" sz="2000" dirty="0"/>
              <a:t>step with the left foot towards the right </a:t>
            </a:r>
            <a:r>
              <a:rPr lang="en-US" sz="2000" dirty="0" smtClean="0"/>
              <a:t>foot</a:t>
            </a:r>
          </a:p>
          <a:p>
            <a:pPr marL="914400" lvl="1" indent="-457200"/>
            <a:r>
              <a:rPr lang="en-US" sz="2000" dirty="0" smtClean="0"/>
              <a:t>then </a:t>
            </a:r>
            <a:r>
              <a:rPr lang="en-US" sz="2000" dirty="0"/>
              <a:t>step </a:t>
            </a:r>
            <a:r>
              <a:rPr lang="en-US" sz="2000" dirty="0" smtClean="0"/>
              <a:t>forwards </a:t>
            </a:r>
            <a:r>
              <a:rPr lang="en-US" sz="2000" dirty="0"/>
              <a:t>with the right foot into </a:t>
            </a:r>
            <a:r>
              <a:rPr lang="en-US" sz="2000" b="1" u="sng" dirty="0">
                <a:solidFill>
                  <a:srgbClr val="FF0000"/>
                </a:solidFill>
              </a:rPr>
              <a:t>back stance </a:t>
            </a:r>
            <a:r>
              <a:rPr lang="en-US" sz="2000" dirty="0"/>
              <a:t>(</a:t>
            </a:r>
            <a:r>
              <a:rPr lang="en-US" sz="2000" dirty="0">
                <a:solidFill>
                  <a:srgbClr val="FF0000"/>
                </a:solidFill>
              </a:rPr>
              <a:t>the J step</a:t>
            </a:r>
            <a:r>
              <a:rPr lang="en-US" sz="2000" dirty="0"/>
              <a:t>) </a:t>
            </a:r>
            <a:endParaRPr lang="en-US" sz="2000" dirty="0" smtClean="0"/>
          </a:p>
          <a:p>
            <a:pPr marL="914400" lvl="1" indent="-457200"/>
            <a:r>
              <a:rPr lang="en-US" sz="2000" dirty="0" smtClean="0"/>
              <a:t>execute </a:t>
            </a:r>
            <a:r>
              <a:rPr lang="en-US" sz="2000" dirty="0"/>
              <a:t>a middle knife hand block. 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 startAt="9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en-US" sz="2400" dirty="0" smtClean="0"/>
              <a:t>Step </a:t>
            </a:r>
            <a:r>
              <a:rPr lang="en-US" sz="2400" dirty="0"/>
              <a:t>forwards with the left foot and execute a middle knife </a:t>
            </a:r>
            <a:r>
              <a:rPr lang="en-US" sz="2400" dirty="0" smtClean="0"/>
              <a:t>hand block </a:t>
            </a:r>
            <a:r>
              <a:rPr lang="en-US" sz="2400" dirty="0"/>
              <a:t>in </a:t>
            </a:r>
            <a:r>
              <a:rPr lang="en-US" sz="2400" b="1" u="sng" dirty="0">
                <a:solidFill>
                  <a:srgbClr val="FF0000"/>
                </a:solidFill>
              </a:rPr>
              <a:t>back stance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7200" indent="-457200" eaLnBrk="1" hangingPunct="1">
              <a:buFont typeface="+mj-lt"/>
              <a:buAutoNum type="arabicPeriod" startAt="9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en-US" sz="2400" dirty="0" smtClean="0"/>
              <a:t>Step </a:t>
            </a:r>
            <a:r>
              <a:rPr lang="en-US" sz="2400" dirty="0"/>
              <a:t>forwards with the right foot and execute a middle knife </a:t>
            </a:r>
            <a:r>
              <a:rPr lang="en-US" sz="2400" dirty="0" smtClean="0"/>
              <a:t>hand block </a:t>
            </a:r>
            <a:r>
              <a:rPr lang="en-US" sz="2400" dirty="0"/>
              <a:t>in </a:t>
            </a:r>
            <a:r>
              <a:rPr lang="en-US" sz="2400" b="1" u="sng" dirty="0">
                <a:solidFill>
                  <a:srgbClr val="FF0000"/>
                </a:solidFill>
              </a:rPr>
              <a:t>back stance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457200" indent="-457200" eaLnBrk="1" hangingPunct="1">
              <a:buFont typeface="+mj-lt"/>
              <a:buAutoNum type="arabicPeriod" startAt="9"/>
            </a:pPr>
            <a:endParaRPr lang="en-US" sz="2400" dirty="0"/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en-US" sz="2400" dirty="0" smtClean="0"/>
              <a:t>Step </a:t>
            </a:r>
            <a:r>
              <a:rPr lang="en-US" sz="2400" dirty="0"/>
              <a:t>backwards with the right foot into back </a:t>
            </a:r>
            <a:r>
              <a:rPr lang="en-US" sz="2400" dirty="0" smtClean="0"/>
              <a:t>stance</a:t>
            </a:r>
          </a:p>
          <a:p>
            <a:pPr marL="914400" lvl="1" indent="-457200"/>
            <a:r>
              <a:rPr lang="en-US" sz="2000" dirty="0" smtClean="0"/>
              <a:t>cross </a:t>
            </a:r>
            <a:r>
              <a:rPr lang="en-US" sz="2000" dirty="0"/>
              <a:t>the </a:t>
            </a:r>
            <a:r>
              <a:rPr lang="en-US" sz="2000" dirty="0" smtClean="0"/>
              <a:t>right </a:t>
            </a:r>
            <a:r>
              <a:rPr lang="en-US" sz="2000" dirty="0"/>
              <a:t>hand over the left arm and execute a left middle knife hand </a:t>
            </a:r>
            <a:r>
              <a:rPr lang="en-US" sz="2000" dirty="0" smtClean="0"/>
              <a:t>block</a:t>
            </a:r>
            <a:r>
              <a:rPr lang="en-US" sz="2000" dirty="0"/>
              <a:t>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990600" y="0"/>
            <a:ext cx="8153400" cy="6858000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eriod" startAt="13"/>
            </a:pPr>
            <a:r>
              <a:rPr lang="en-US" sz="2000" dirty="0" smtClean="0"/>
              <a:t>Shift </a:t>
            </a:r>
            <a:r>
              <a:rPr lang="en-US" sz="2000" dirty="0"/>
              <a:t>the right foot to the back of the left </a:t>
            </a:r>
            <a:r>
              <a:rPr lang="en-US" sz="2000" dirty="0" smtClean="0"/>
              <a:t>foot</a:t>
            </a:r>
          </a:p>
          <a:p>
            <a:pPr marL="914400" lvl="1" indent="-457200"/>
            <a:r>
              <a:rPr lang="en-US" sz="1600" dirty="0" smtClean="0"/>
              <a:t>use </a:t>
            </a:r>
            <a:r>
              <a:rPr lang="en-US" sz="1600" dirty="0"/>
              <a:t>both </a:t>
            </a:r>
            <a:r>
              <a:rPr lang="en-US" sz="1600" dirty="0" smtClean="0"/>
              <a:t>hands to </a:t>
            </a:r>
            <a:r>
              <a:rPr lang="en-US" sz="1600" dirty="0"/>
              <a:t>execute a right arm high block with left arm supporting </a:t>
            </a:r>
            <a:r>
              <a:rPr lang="en-US" sz="1600" dirty="0" smtClean="0"/>
              <a:t>it</a:t>
            </a:r>
            <a:r>
              <a:rPr lang="en-US" sz="1600" dirty="0"/>
              <a:t> </a:t>
            </a:r>
            <a:r>
              <a:rPr lang="en-US" sz="1600" dirty="0" smtClean="0"/>
              <a:t>with the  palms </a:t>
            </a:r>
            <a:r>
              <a:rPr lang="en-US" sz="1600" dirty="0"/>
              <a:t>facing away from the </a:t>
            </a:r>
            <a:r>
              <a:rPr lang="en-US" sz="1600" dirty="0" smtClean="0"/>
              <a:t>body (</a:t>
            </a:r>
            <a:r>
              <a:rPr lang="en-US" sz="1600" dirty="0">
                <a:solidFill>
                  <a:srgbClr val="FF0000"/>
                </a:solidFill>
              </a:rPr>
              <a:t>right in front of left</a:t>
            </a:r>
            <a:r>
              <a:rPr lang="en-US" sz="1600" dirty="0"/>
              <a:t>) </a:t>
            </a:r>
            <a:endParaRPr lang="en-US" sz="1600" dirty="0" smtClean="0"/>
          </a:p>
          <a:p>
            <a:pPr marL="457200" indent="-457200" eaLnBrk="1" hangingPunct="1">
              <a:buFont typeface="+mj-lt"/>
              <a:buAutoNum type="arabicPeriod" startAt="13"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13"/>
            </a:pPr>
            <a:r>
              <a:rPr lang="en-US" sz="2000" dirty="0" smtClean="0"/>
              <a:t>Execute </a:t>
            </a:r>
            <a:r>
              <a:rPr lang="en-US" sz="2000" dirty="0"/>
              <a:t>a side kick with the right </a:t>
            </a:r>
            <a:r>
              <a:rPr lang="en-US" sz="2000" dirty="0" smtClean="0"/>
              <a:t>foot</a:t>
            </a:r>
          </a:p>
          <a:p>
            <a:pPr marL="914400" lvl="1" indent="-457200"/>
            <a:r>
              <a:rPr lang="en-US" sz="1600" dirty="0" smtClean="0"/>
              <a:t>simultaneously </a:t>
            </a:r>
            <a:r>
              <a:rPr lang="en-US" sz="1600" dirty="0"/>
              <a:t>pulling </a:t>
            </a:r>
            <a:r>
              <a:rPr lang="en-US" sz="1600" dirty="0" smtClean="0"/>
              <a:t>both hands </a:t>
            </a:r>
            <a:r>
              <a:rPr lang="en-US" sz="1600" dirty="0"/>
              <a:t>down to the left </a:t>
            </a:r>
            <a:r>
              <a:rPr lang="en-US" sz="1600" dirty="0" smtClean="0"/>
              <a:t>side and </a:t>
            </a:r>
            <a:r>
              <a:rPr lang="en-US" sz="1600" dirty="0" err="1" smtClean="0"/>
              <a:t>Kiop</a:t>
            </a:r>
            <a:endParaRPr lang="en-US" sz="1600" dirty="0" smtClean="0"/>
          </a:p>
          <a:p>
            <a:pPr marL="914400" lvl="1" indent="-457200"/>
            <a:r>
              <a:rPr lang="en-US" sz="1600" dirty="0" smtClean="0"/>
              <a:t>Look </a:t>
            </a:r>
            <a:r>
              <a:rPr lang="en-US" sz="1600" dirty="0"/>
              <a:t>to the left and turn </a:t>
            </a:r>
            <a:r>
              <a:rPr lang="en-US" sz="1600" dirty="0" smtClean="0"/>
              <a:t>180 </a:t>
            </a:r>
            <a:r>
              <a:rPr lang="en-US" sz="1600" dirty="0"/>
              <a:t>degrees to the left to face back with the left foot </a:t>
            </a:r>
            <a:r>
              <a:rPr lang="en-US" sz="1600" dirty="0" smtClean="0"/>
              <a:t>forwards in a </a:t>
            </a:r>
            <a:r>
              <a:rPr lang="en-US" sz="1600" b="1" u="sng" dirty="0" smtClean="0">
                <a:solidFill>
                  <a:srgbClr val="FF0000"/>
                </a:solidFill>
              </a:rPr>
              <a:t>Back Stance</a:t>
            </a:r>
          </a:p>
          <a:p>
            <a:pPr marL="914400" lvl="1" indent="-457200"/>
            <a:r>
              <a:rPr lang="en-US" sz="1600" dirty="0" smtClean="0"/>
              <a:t>Execute </a:t>
            </a:r>
            <a:r>
              <a:rPr lang="en-US" sz="1600" dirty="0"/>
              <a:t>a middle knife hand block </a:t>
            </a:r>
            <a:r>
              <a:rPr lang="en-US" sz="1600" dirty="0" smtClean="0"/>
              <a:t> </a:t>
            </a:r>
          </a:p>
          <a:p>
            <a:pPr marL="457200" indent="-457200" eaLnBrk="1" hangingPunct="1">
              <a:buFont typeface="+mj-lt"/>
              <a:buAutoNum type="arabicPeriod" startAt="13"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13"/>
            </a:pPr>
            <a:r>
              <a:rPr lang="en-US" sz="2000" dirty="0" smtClean="0"/>
              <a:t>Step </a:t>
            </a:r>
            <a:r>
              <a:rPr lang="en-US" sz="2000" dirty="0"/>
              <a:t>forwards with the right foot and execute a middle knife hand </a:t>
            </a:r>
            <a:r>
              <a:rPr lang="en-US" sz="2000" dirty="0" smtClean="0"/>
              <a:t>block </a:t>
            </a:r>
            <a:r>
              <a:rPr lang="en-US" sz="2000" dirty="0"/>
              <a:t>in </a:t>
            </a:r>
            <a:r>
              <a:rPr lang="en-US" sz="2000" b="1" u="sng" dirty="0">
                <a:solidFill>
                  <a:srgbClr val="FF0000"/>
                </a:solidFill>
              </a:rPr>
              <a:t>back stance</a:t>
            </a:r>
            <a:r>
              <a:rPr lang="en-US" sz="2000" dirty="0"/>
              <a:t>. 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 startAt="13"/>
            </a:pPr>
            <a:endParaRPr lang="en-US" sz="2000" dirty="0"/>
          </a:p>
          <a:p>
            <a:pPr marL="457200" indent="-457200" eaLnBrk="1" hangingPunct="1">
              <a:buFont typeface="+mj-lt"/>
              <a:buAutoNum type="arabicPeriod" startAt="13"/>
            </a:pPr>
            <a:r>
              <a:rPr lang="en-US" sz="2000" dirty="0" smtClean="0"/>
              <a:t>Crane Maneuver</a:t>
            </a:r>
          </a:p>
          <a:p>
            <a:pPr marL="914400" lvl="1" indent="-457200"/>
            <a:r>
              <a:rPr lang="en-US" sz="1600" dirty="0" smtClean="0"/>
              <a:t>Pull </a:t>
            </a:r>
            <a:r>
              <a:rPr lang="en-US" sz="1600" dirty="0"/>
              <a:t>the right foot back so that both feet are </a:t>
            </a:r>
            <a:r>
              <a:rPr lang="en-US" sz="1600" dirty="0" smtClean="0"/>
              <a:t>together </a:t>
            </a:r>
            <a:r>
              <a:rPr lang="en-US" sz="1600" dirty="0"/>
              <a:t>and lower your head in a bowing like movement </a:t>
            </a:r>
            <a:r>
              <a:rPr lang="en-US" sz="1600" dirty="0" smtClean="0"/>
              <a:t>spreading </a:t>
            </a:r>
            <a:r>
              <a:rPr lang="en-US" sz="1600" dirty="0"/>
              <a:t>both arms out circling back to your </a:t>
            </a:r>
            <a:r>
              <a:rPr lang="en-US" sz="1600" dirty="0" smtClean="0"/>
              <a:t>hips</a:t>
            </a:r>
          </a:p>
          <a:p>
            <a:pPr marL="914400" lvl="1" indent="-457200"/>
            <a:r>
              <a:rPr lang="en-US" sz="1600" dirty="0" smtClean="0"/>
              <a:t>Raise </a:t>
            </a:r>
            <a:r>
              <a:rPr lang="en-US" sz="1600" dirty="0"/>
              <a:t>both </a:t>
            </a:r>
            <a:r>
              <a:rPr lang="en-US" sz="1600" dirty="0" smtClean="0"/>
              <a:t>arms </a:t>
            </a:r>
            <a:r>
              <a:rPr lang="en-US" sz="1600" dirty="0"/>
              <a:t>above the </a:t>
            </a:r>
            <a:r>
              <a:rPr lang="en-US" sz="1600" dirty="0" smtClean="0"/>
              <a:t>head your fists are clenched </a:t>
            </a:r>
            <a:r>
              <a:rPr lang="en-US" sz="1600" dirty="0"/>
              <a:t>doing a double high </a:t>
            </a:r>
            <a:r>
              <a:rPr lang="en-US" sz="1600" dirty="0" smtClean="0"/>
              <a:t>block with </a:t>
            </a:r>
            <a:r>
              <a:rPr lang="en-US" sz="1600" dirty="0"/>
              <a:t>the palms facing </a:t>
            </a:r>
            <a:r>
              <a:rPr lang="en-US" sz="1600" dirty="0" smtClean="0"/>
              <a:t>out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228600"/>
            <a:ext cx="7924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Pushing your arms up and step </a:t>
            </a:r>
            <a:r>
              <a:rPr lang="en-US" dirty="0"/>
              <a:t>forwards with the right foot into a </a:t>
            </a:r>
            <a:r>
              <a:rPr lang="en-US" b="1" u="sng" dirty="0" smtClean="0">
                <a:solidFill>
                  <a:srgbClr val="FF0000"/>
                </a:solidFill>
              </a:rPr>
              <a:t>front stance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and </a:t>
            </a:r>
            <a:r>
              <a:rPr lang="en-US" dirty="0"/>
              <a:t>execute a double outside to inside hammer fist </a:t>
            </a:r>
            <a:r>
              <a:rPr lang="en-US" dirty="0" smtClean="0"/>
              <a:t>attack </a:t>
            </a:r>
            <a:r>
              <a:rPr lang="en-US" dirty="0"/>
              <a:t>to the kidneys. </a:t>
            </a:r>
            <a:endParaRPr lang="en-US" dirty="0" smtClean="0"/>
          </a:p>
          <a:p>
            <a:pPr marL="457200" indent="-457200">
              <a:buFont typeface="+mj-lt"/>
              <a:buAutoNum type="arabicPeriod" startAt="17"/>
            </a:pPr>
            <a:endParaRPr lang="en-US" dirty="0"/>
          </a:p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Jump forwards (</a:t>
            </a:r>
            <a:r>
              <a:rPr lang="en-US" dirty="0" smtClean="0">
                <a:solidFill>
                  <a:srgbClr val="FF0000"/>
                </a:solidFill>
              </a:rPr>
              <a:t>while in the air</a:t>
            </a:r>
            <a:r>
              <a:rPr lang="en-US" dirty="0" smtClean="0"/>
              <a:t>)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execute </a:t>
            </a:r>
            <a:r>
              <a:rPr lang="en-US" dirty="0"/>
              <a:t>a middle </a:t>
            </a:r>
            <a:r>
              <a:rPr lang="en-US" dirty="0" smtClean="0"/>
              <a:t>punch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reverse </a:t>
            </a:r>
            <a:r>
              <a:rPr lang="en-US" dirty="0"/>
              <a:t>middle </a:t>
            </a:r>
            <a:r>
              <a:rPr lang="en-US" dirty="0" smtClean="0"/>
              <a:t>punch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middle punch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landing </a:t>
            </a:r>
            <a:r>
              <a:rPr lang="en-US" dirty="0"/>
              <a:t>with the right foot forwards in a </a:t>
            </a:r>
            <a:r>
              <a:rPr lang="en-US" b="1" u="sng" dirty="0" smtClean="0">
                <a:solidFill>
                  <a:srgbClr val="FF0000"/>
                </a:solidFill>
              </a:rPr>
              <a:t>front stance</a:t>
            </a:r>
            <a:endParaRPr lang="en-US" dirty="0" smtClean="0"/>
          </a:p>
          <a:p>
            <a:pPr marL="457200" indent="-457200">
              <a:buFont typeface="+mj-lt"/>
              <a:buAutoNum type="arabicPeriod" startAt="17"/>
            </a:pPr>
            <a:endParaRPr lang="en-US" dirty="0"/>
          </a:p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Look </a:t>
            </a:r>
            <a:r>
              <a:rPr lang="en-US" dirty="0"/>
              <a:t>to the </a:t>
            </a:r>
            <a:r>
              <a:rPr lang="en-US" dirty="0" smtClean="0"/>
              <a:t>left 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turn </a:t>
            </a:r>
            <a:r>
              <a:rPr lang="en-US" dirty="0"/>
              <a:t>180 degrees to the left to face front. Shift </a:t>
            </a:r>
            <a:r>
              <a:rPr lang="en-US" dirty="0" smtClean="0"/>
              <a:t>the </a:t>
            </a:r>
            <a:r>
              <a:rPr lang="en-US" dirty="0"/>
              <a:t>left foot forwards into </a:t>
            </a:r>
            <a:r>
              <a:rPr lang="en-US" b="1" u="sng" dirty="0">
                <a:solidFill>
                  <a:srgbClr val="FF0000"/>
                </a:solidFill>
              </a:rPr>
              <a:t>front stance </a:t>
            </a:r>
            <a:endParaRPr lang="en-US" b="1" u="sng" dirty="0" smtClean="0">
              <a:solidFill>
                <a:srgbClr val="FF0000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execute </a:t>
            </a:r>
            <a:r>
              <a:rPr lang="en-US" dirty="0"/>
              <a:t>a low reverse </a:t>
            </a:r>
            <a:r>
              <a:rPr lang="en-US" dirty="0" smtClean="0"/>
              <a:t>palm attack with </a:t>
            </a:r>
            <a:r>
              <a:rPr lang="en-US" dirty="0"/>
              <a:t>the right hand at 45 degrees and the left hand at </a:t>
            </a:r>
            <a:r>
              <a:rPr lang="en-US" dirty="0" smtClean="0"/>
              <a:t>the </a:t>
            </a:r>
            <a:r>
              <a:rPr lang="en-US" dirty="0"/>
              <a:t>right </a:t>
            </a:r>
            <a:r>
              <a:rPr lang="en-US" dirty="0" smtClean="0"/>
              <a:t>shoulder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Pull </a:t>
            </a:r>
            <a:r>
              <a:rPr lang="en-US" dirty="0"/>
              <a:t>the left foot back into </a:t>
            </a:r>
            <a:r>
              <a:rPr lang="en-US" b="1" u="sng" dirty="0">
                <a:solidFill>
                  <a:srgbClr val="FF0000"/>
                </a:solidFill>
              </a:rPr>
              <a:t>back stance</a:t>
            </a:r>
            <a:r>
              <a:rPr lang="en-US" dirty="0"/>
              <a:t> and </a:t>
            </a:r>
            <a:r>
              <a:rPr lang="en-US" dirty="0" smtClean="0"/>
              <a:t>execute </a:t>
            </a:r>
            <a:r>
              <a:rPr lang="en-US" dirty="0"/>
              <a:t>a high middle block with the right arm and a low block </a:t>
            </a:r>
            <a:r>
              <a:rPr lang="en-US" dirty="0" smtClean="0"/>
              <a:t>with </a:t>
            </a:r>
            <a:r>
              <a:rPr lang="en-US" dirty="0"/>
              <a:t>the left arm. </a:t>
            </a:r>
            <a:endParaRPr lang="en-US" dirty="0" smtClean="0"/>
          </a:p>
          <a:p>
            <a:pPr marL="457200" indent="-457200">
              <a:buFont typeface="+mj-lt"/>
              <a:buAutoNum type="arabicPeriod" startAt="17"/>
            </a:pPr>
            <a:endParaRPr lang="en-US" dirty="0"/>
          </a:p>
          <a:p>
            <a:pPr marL="457200" indent="-457200">
              <a:buFont typeface="+mj-lt"/>
              <a:buAutoNum type="arabicPeriod" startAt="17"/>
            </a:pPr>
            <a:r>
              <a:rPr lang="en-US" dirty="0" smtClean="0"/>
              <a:t>Move the </a:t>
            </a:r>
            <a:r>
              <a:rPr lang="en-US" dirty="0"/>
              <a:t>left foot next to the right foot with both legs </a:t>
            </a:r>
            <a:r>
              <a:rPr lang="en-US" dirty="0" smtClean="0"/>
              <a:t>straight</a:t>
            </a:r>
          </a:p>
          <a:p>
            <a:pPr marL="914400" lvl="1" indent="-457200">
              <a:buFont typeface="Wingdings" panose="05000000000000000000" pitchFamily="2" charset="2"/>
              <a:buChar char="v"/>
            </a:pPr>
            <a:r>
              <a:rPr lang="en-US" dirty="0" smtClean="0"/>
              <a:t>Apply </a:t>
            </a:r>
            <a:r>
              <a:rPr lang="en-US" dirty="0"/>
              <a:t>snap to the body while maintaining the position of both </a:t>
            </a:r>
            <a:r>
              <a:rPr lang="en-US" dirty="0" smtClean="0"/>
              <a:t>arms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ustom 1">
      <a:dk1>
        <a:srgbClr val="DEDEE0"/>
      </a:dk1>
      <a:lt1>
        <a:srgbClr val="810000"/>
      </a:lt1>
      <a:dk2>
        <a:srgbClr val="DEDEE0"/>
      </a:dk2>
      <a:lt2>
        <a:srgbClr val="DEDEE0"/>
      </a:lt2>
      <a:accent1>
        <a:srgbClr val="DEDEE0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FD3636"/>
      </a:hlink>
      <a:folHlink>
        <a:srgbClr val="FD3636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7146</TotalTime>
  <Words>4238</Words>
  <Application>Microsoft Office PowerPoint</Application>
  <PresentationFormat>On-screen Show (4:3)</PresentationFormat>
  <Paragraphs>655</Paragraphs>
  <Slides>55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Outside Slice #2 </vt:lpstr>
      <vt:lpstr>PowerPoint Presentation</vt:lpstr>
      <vt:lpstr>Outside Slice #4 </vt:lpstr>
      <vt:lpstr>Inside Slice #1 </vt:lpstr>
      <vt:lpstr>Inside Slice #2 </vt:lpstr>
      <vt:lpstr>Inside Slice #3 </vt:lpstr>
      <vt:lpstr>Inside Slice #4 </vt:lpstr>
      <vt:lpstr>RED BELT I </vt:lpstr>
      <vt:lpstr>PowerPoint Presentation</vt:lpstr>
      <vt:lpstr>NAIHANJI CHO DAN HYUNG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Knife self defense</vt:lpstr>
      <vt:lpstr>Downward Stab #1</vt:lpstr>
      <vt:lpstr>Downward Stab #2</vt:lpstr>
      <vt:lpstr>Downward Stab #3</vt:lpstr>
      <vt:lpstr>Downward Stab #4</vt:lpstr>
      <vt:lpstr>Upward Stab #1</vt:lpstr>
      <vt:lpstr>Upward Stab #2</vt:lpstr>
      <vt:lpstr>Upward Stab #3</vt:lpstr>
      <vt:lpstr>Upward Stab #4</vt:lpstr>
      <vt:lpstr>Red Belt with II Stripes Black Belt Prep</vt:lpstr>
      <vt:lpstr>Note to Students:</vt:lpstr>
      <vt:lpstr>Practice guides for black belt exam</vt:lpstr>
      <vt:lpstr>Kicking practice guide</vt:lpstr>
      <vt:lpstr>Kicking practice guide</vt:lpstr>
      <vt:lpstr>Kicking practice guide</vt:lpstr>
      <vt:lpstr>Kicking practice guide</vt:lpstr>
      <vt:lpstr>Kicking practice guide</vt:lpstr>
      <vt:lpstr>Kicking practice guide</vt:lpstr>
      <vt:lpstr>Kicking practice guide</vt:lpstr>
      <vt:lpstr>Kicking practice guide</vt:lpstr>
      <vt:lpstr>Kicking practice guide</vt:lpstr>
      <vt:lpstr>Punching practice guide</vt:lpstr>
      <vt:lpstr>Punching practice guide</vt:lpstr>
      <vt:lpstr>Punching practice guide</vt:lpstr>
    </vt:vector>
  </TitlesOfParts>
  <Company>Parsippany PAL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OfficeHelper</dc:creator>
  <cp:lastModifiedBy>james</cp:lastModifiedBy>
  <cp:revision>134</cp:revision>
  <dcterms:created xsi:type="dcterms:W3CDTF">2011-03-04T21:31:50Z</dcterms:created>
  <dcterms:modified xsi:type="dcterms:W3CDTF">2015-05-11T15:11:08Z</dcterms:modified>
</cp:coreProperties>
</file>