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87" r:id="rId3"/>
    <p:sldId id="329" r:id="rId4"/>
    <p:sldId id="316" r:id="rId5"/>
    <p:sldId id="318" r:id="rId6"/>
    <p:sldId id="319" r:id="rId7"/>
    <p:sldId id="320" r:id="rId8"/>
    <p:sldId id="321" r:id="rId9"/>
    <p:sldId id="322" r:id="rId10"/>
    <p:sldId id="323" r:id="rId11"/>
    <p:sldId id="317" r:id="rId12"/>
    <p:sldId id="324" r:id="rId13"/>
    <p:sldId id="325" r:id="rId14"/>
    <p:sldId id="326" r:id="rId15"/>
    <p:sldId id="327" r:id="rId16"/>
    <p:sldId id="328" r:id="rId17"/>
    <p:sldId id="288" r:id="rId18"/>
    <p:sldId id="289" r:id="rId19"/>
    <p:sldId id="290" r:id="rId20"/>
    <p:sldId id="291" r:id="rId21"/>
    <p:sldId id="292" r:id="rId22"/>
    <p:sldId id="293" r:id="rId23"/>
    <p:sldId id="331" r:id="rId24"/>
    <p:sldId id="257" r:id="rId25"/>
    <p:sldId id="258" r:id="rId26"/>
    <p:sldId id="310" r:id="rId27"/>
    <p:sldId id="311" r:id="rId28"/>
    <p:sldId id="262" r:id="rId29"/>
    <p:sldId id="263" r:id="rId30"/>
    <p:sldId id="312" r:id="rId31"/>
    <p:sldId id="313" r:id="rId32"/>
    <p:sldId id="330" r:id="rId33"/>
    <p:sldId id="267" r:id="rId34"/>
    <p:sldId id="268" r:id="rId35"/>
    <p:sldId id="272" r:id="rId36"/>
    <p:sldId id="273" r:id="rId37"/>
    <p:sldId id="277" r:id="rId38"/>
    <p:sldId id="278" r:id="rId39"/>
    <p:sldId id="282" r:id="rId40"/>
    <p:sldId id="283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604AC-A669-4151-AFAA-BB8800A46ACA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2152E-9F03-49E2-9E10-C977287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7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52152E-9F03-49E2-9E10-C9772871B0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5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A5BCC4DD-A7D9-4377-A55D-5ADEB0B58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>
            <a:extLst>
              <a:ext uri="{FF2B5EF4-FFF2-40B4-BE49-F238E27FC236}">
                <a16:creationId xmlns:a16="http://schemas.microsoft.com/office/drawing/2014/main" id="{76B1FD28-6866-43E8-B52D-C108D432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B47FF28-4438-4EBB-AB58-DDF3CDF10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4C9DCC7E-590A-4531-ACFC-F883D8132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DF9801-D985-44CF-816F-161EDD3744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88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>
            <a:extLst>
              <a:ext uri="{FF2B5EF4-FFF2-40B4-BE49-F238E27FC236}">
                <a16:creationId xmlns:a16="http://schemas.microsoft.com/office/drawing/2014/main" id="{C196B236-4569-43E6-BD31-9E96AD17D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>
            <a:extLst>
              <a:ext uri="{FF2B5EF4-FFF2-40B4-BE49-F238E27FC236}">
                <a16:creationId xmlns:a16="http://schemas.microsoft.com/office/drawing/2014/main" id="{E1452527-A7D8-41B3-9485-DB3362CF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93FBBA5-6BE8-499A-8BF7-3E3A0F121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89B39-77C0-411A-9141-12DD695D07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28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766A3-DF14-4410-ACB6-662DD7F8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4612F-544C-485D-8215-CDB8F59E9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D6F6B-7EF8-4B52-9117-3B9821DD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68E023-746D-4AA8-B62D-F9265B154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40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1A7D395A-ABDD-45B7-B8B4-F968E508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A5925437-D45F-49C2-9B63-1894BEC7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DF36523B-4A1E-4A88-9C04-AF8150B9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D1200F-22B2-4926-B8BC-4B7CF2070D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38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298A8EA3-0436-4C41-9E3D-F4E1119BC2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>
            <a:extLst>
              <a:ext uri="{FF2B5EF4-FFF2-40B4-BE49-F238E27FC236}">
                <a16:creationId xmlns:a16="http://schemas.microsoft.com/office/drawing/2014/main" id="{8BE6C26C-2793-4FFC-9D21-501F09C2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3AA56C8F-B181-4780-A705-A89C7BEF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4D1F544F-F7D0-43E3-A07F-C00B04C9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E1D7D2-07D1-46C6-97D8-F55690CDD0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37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73FA55AA-354C-4BA7-935B-67B2BBD6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>
            <a:extLst>
              <a:ext uri="{FF2B5EF4-FFF2-40B4-BE49-F238E27FC236}">
                <a16:creationId xmlns:a16="http://schemas.microsoft.com/office/drawing/2014/main" id="{68F5CF7F-4FBF-45CE-B8AA-FD51B254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2822EFF-439B-4072-893A-835768DD8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D22A-0247-4F9C-8A67-C52539C5A1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93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556461F2-7CC1-4C8B-865B-A5ED05987F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>
            <a:extLst>
              <a:ext uri="{FF2B5EF4-FFF2-40B4-BE49-F238E27FC236}">
                <a16:creationId xmlns:a16="http://schemas.microsoft.com/office/drawing/2014/main" id="{E8956EB9-80DE-45E8-8918-B01CEF402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364A672-451D-43A6-9022-9248B793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DB7CEED-7D84-4D3C-B3D2-F3ACDE20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C0E665-E340-425E-9BFE-F4D0240A02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31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>
            <a:extLst>
              <a:ext uri="{FF2B5EF4-FFF2-40B4-BE49-F238E27FC236}">
                <a16:creationId xmlns:a16="http://schemas.microsoft.com/office/drawing/2014/main" id="{2DE24A14-B65F-4B8D-89F8-631C2124C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>
            <a:extLst>
              <a:ext uri="{FF2B5EF4-FFF2-40B4-BE49-F238E27FC236}">
                <a16:creationId xmlns:a16="http://schemas.microsoft.com/office/drawing/2014/main" id="{3A693BA9-61BF-424E-9E02-F0A1BF40B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D2DFC9-846B-45CE-AC88-8D8EDCBC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053F1-5E10-4C23-B1EA-8CE34A8CD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76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44E4FBE8-D95B-462D-99F5-09F28580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>
            <a:extLst>
              <a:ext uri="{FF2B5EF4-FFF2-40B4-BE49-F238E27FC236}">
                <a16:creationId xmlns:a16="http://schemas.microsoft.com/office/drawing/2014/main" id="{62D125D3-474E-4DB7-AC1B-D1F3896F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ECDB082F-C29E-485B-94F5-A99FA4AD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6CECF3-9123-4B35-8FCC-F391FACC9D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42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DD42C5EC-1E2E-42D9-BC1A-4EEC4A6932A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>
            <a:extLst>
              <a:ext uri="{FF2B5EF4-FFF2-40B4-BE49-F238E27FC236}">
                <a16:creationId xmlns:a16="http://schemas.microsoft.com/office/drawing/2014/main" id="{F45BE51B-5E90-4C5B-9521-BC8B43F7D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>
            <a:extLst>
              <a:ext uri="{FF2B5EF4-FFF2-40B4-BE49-F238E27FC236}">
                <a16:creationId xmlns:a16="http://schemas.microsoft.com/office/drawing/2014/main" id="{77B0B601-2505-4B1E-8465-87BD89EA2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57D7B16-4039-4295-88A8-673127F7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DEA7C6-2013-4789-A3AB-1B80F53A95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49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D9D3E49E-C422-4F7C-9AF9-A2B7D2004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122D63-9A99-46F2-A9B2-27302A5E4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>
            <a:extLst>
              <a:ext uri="{FF2B5EF4-FFF2-40B4-BE49-F238E27FC236}">
                <a16:creationId xmlns:a16="http://schemas.microsoft.com/office/drawing/2014/main" id="{40A401D4-395D-4452-8C9B-F4E263765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82E8F9-BAC4-4617-BFAD-529B5C13A2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1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1905BCB9-4FD7-49A0-9D22-B093DBCD8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Text Placeholder 7">
            <a:extLst>
              <a:ext uri="{FF2B5EF4-FFF2-40B4-BE49-F238E27FC236}">
                <a16:creationId xmlns:a16="http://schemas.microsoft.com/office/drawing/2014/main" id="{7A4F5132-2F7F-4C71-82B8-4515DC30B3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1E18E71-87E3-4B70-BD0F-E3F4B4E23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0BE3A6CB-8502-4B90-8F36-2774B66CC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1C5CC-1D56-498A-8E63-69C895E57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3D86A49E-5C17-4AD4-97F2-2B296929B5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856C5862-CA47-4493-8972-4C0900630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702FF9F9-1D8A-49C1-AFEF-8A5991F6E7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0270C753-1CE6-48F4-A3AD-486639C82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3" r:id="rId4"/>
    <p:sldLayoutId id="2147483819" r:id="rId5"/>
    <p:sldLayoutId id="2147483814" r:id="rId6"/>
    <p:sldLayoutId id="2147483820" r:id="rId7"/>
    <p:sldLayoutId id="2147483821" r:id="rId8"/>
    <p:sldLayoutId id="2147483822" r:id="rId9"/>
    <p:sldLayoutId id="2147483815" r:id="rId10"/>
    <p:sldLayoutId id="21474838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oleObject" Target="../embeddings/oleObject4.bin"/><Relationship Id="rId3" Type="http://schemas.openxmlformats.org/officeDocument/2006/relationships/image" Target="../media/image9.png"/><Relationship Id="rId21" Type="http://schemas.openxmlformats.org/officeDocument/2006/relationships/image" Target="../media/image5.png"/><Relationship Id="rId34" Type="http://schemas.openxmlformats.org/officeDocument/2006/relationships/image" Target="../media/image32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7.png"/><Relationship Id="rId33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png"/><Relationship Id="rId20" Type="http://schemas.openxmlformats.org/officeDocument/2006/relationships/oleObject" Target="../embeddings/oleObject1.bin"/><Relationship Id="rId29" Type="http://schemas.openxmlformats.org/officeDocument/2006/relationships/image" Target="../media/image27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oleObject" Target="../embeddings/oleObject3.bin"/><Relationship Id="rId32" Type="http://schemas.openxmlformats.org/officeDocument/2006/relationships/image" Target="../media/image30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6.png"/><Relationship Id="rId28" Type="http://schemas.openxmlformats.org/officeDocument/2006/relationships/image" Target="../media/image26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31" Type="http://schemas.openxmlformats.org/officeDocument/2006/relationships/image" Target="../media/image29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oleObject" Target="../embeddings/oleObject2.bin"/><Relationship Id="rId27" Type="http://schemas.openxmlformats.org/officeDocument/2006/relationships/image" Target="../media/image8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7BC302E-5900-4323-B99F-6FEAC78C78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>
                <a:latin typeface="Aharoni" pitchFamily="2" charset="-79"/>
                <a:cs typeface="Aharoni" pitchFamily="2" charset="-79"/>
              </a:rPr>
              <a:t>Yellow Belt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DB3164-11D0-4E48-8664-8278168E7F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6172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Last 4 Movements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Bring your 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left hand to your Right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Left shoulder (to the #3) 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Turn 90°(if looking over your rear shoulder to the #3) or a 225° (if looking strait) with your Left foot into a </a:t>
            </a:r>
            <a:r>
              <a:rPr lang="en-US" sz="1400" b="1" u="sng" dirty="0"/>
              <a:t>Front Stance</a:t>
            </a:r>
            <a:r>
              <a:rPr lang="en-US" sz="1400" dirty="0"/>
              <a:t> (w/ your Left foot on #10)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Low Block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right foot onto #2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  <a:r>
              <a:rPr lang="en-US" sz="1800" dirty="0"/>
              <a:t>, Right Hand Middle Punch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1800" dirty="0"/>
              <a:t>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Punch hand to the Left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Right shoulder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lifting the foot of the shoulder you are looking over (right foot) Turn 180° to the Right, Right foot </a:t>
            </a:r>
            <a:r>
              <a:rPr lang="en-US" sz="1400" b="1" u="sng" dirty="0"/>
              <a:t>Front Stance </a:t>
            </a:r>
            <a:r>
              <a:rPr lang="en-US" sz="1400" dirty="0"/>
              <a:t>(make sure your Right foot is on the new #2)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Low Block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left foot onto #10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</a:p>
          <a:p>
            <a:pPr marL="708025" lvl="1" indent="-342900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400" dirty="0"/>
              <a:t>Left hand Middle Punch</a:t>
            </a:r>
          </a:p>
        </p:txBody>
      </p:sp>
    </p:spTree>
    <p:extLst>
      <p:ext uri="{BB962C8B-B14F-4D97-AF65-F5344CB8AC3E}">
        <p14:creationId xmlns:p14="http://schemas.microsoft.com/office/powerpoint/2010/main" val="2576398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5">
            <a:extLst>
              <a:ext uri="{FF2B5EF4-FFF2-40B4-BE49-F238E27FC236}">
                <a16:creationId xmlns:a16="http://schemas.microsoft.com/office/drawing/2014/main" id="{2D2A89A8-2164-4CE3-916F-D0DE14E6E7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2590800"/>
            <a:ext cx="7848600" cy="19335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  <a:scene3d>
              <a:camera prst="orthographicFront"/>
              <a:lightRig rig="threePt" dir="t"/>
            </a:scene3d>
            <a:sp3d extrusionH="57150">
              <a:bevelB w="38100" h="38100"/>
              <a:extrusionClr>
                <a:schemeClr val="accent1"/>
              </a:extrusionClr>
            </a:sp3d>
          </a:bodyPr>
          <a:lstStyle/>
          <a:p>
            <a:pPr algn="ctr"/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Kee Cho Hyung </a:t>
            </a:r>
            <a:r>
              <a:rPr lang="en-US" sz="44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Ee</a:t>
            </a:r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 B</a:t>
            </a:r>
            <a:r>
              <a:rPr lang="en-US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o</a:t>
            </a:r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o</a:t>
            </a:r>
            <a:endParaRPr lang="en-US" sz="4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85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BC734530-BA97-4BBC-8BB8-C1FBC5158F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28600"/>
            <a:ext cx="82296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Ready Stance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{…….} = Preparation movements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(……..) = where your foot should be placed on the clock face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 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Bring your 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left hand to your Right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Left shoulder 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Turn 90° to the Left Step forward with your Left foot into a </a:t>
            </a:r>
            <a:r>
              <a:rPr lang="en-US" sz="1400" b="1" u="sng" dirty="0"/>
              <a:t>Front Stance </a:t>
            </a:r>
            <a:r>
              <a:rPr lang="en-US" sz="1400" dirty="0"/>
              <a:t>(w/ your Left foot on #10)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Low Block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right foot onto #2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  <a:endParaRPr lang="en-US" sz="1800" dirty="0"/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High Punch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1800" dirty="0"/>
              <a:t>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Punch hand to the Left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Right shoulder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lifting the foot of the shoulder you are looking over (right foot) Turn 180° to the Right, Right foot </a:t>
            </a:r>
            <a:r>
              <a:rPr lang="en-US" sz="1400" b="1" u="sng" dirty="0"/>
              <a:t>Front Stance </a:t>
            </a:r>
            <a:r>
              <a:rPr lang="en-US" sz="1400" dirty="0"/>
              <a:t>(make sure your Right foot is on the new #2)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Low Block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left foot onto #10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High Punch</a:t>
            </a:r>
          </a:p>
        </p:txBody>
      </p:sp>
    </p:spTree>
    <p:extLst>
      <p:ext uri="{BB962C8B-B14F-4D97-AF65-F5344CB8AC3E}">
        <p14:creationId xmlns:p14="http://schemas.microsoft.com/office/powerpoint/2010/main" val="25095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AC13DA4-38DE-4EEC-BF61-E9EA93CA54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724400"/>
          </a:xfrm>
        </p:spPr>
        <p:txBody>
          <a:bodyPr/>
          <a:lstStyle/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Punch hand to the Right shoulder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600" dirty="0"/>
              <a:t>* Look over your Left shoulder lifting the foot of the shoulder you are looking over *left foot* Turn Left 90° (w/ left foot onto the new #10) in a </a:t>
            </a:r>
            <a:r>
              <a:rPr lang="en-US" sz="16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Low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w/ right foot onto #2</a:t>
            </a:r>
            <a:r>
              <a:rPr lang="en-US" sz="2000" dirty="0"/>
              <a:t>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High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w/ left foot onto #10</a:t>
            </a:r>
            <a:r>
              <a:rPr lang="en-US" sz="2000" dirty="0"/>
              <a:t>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High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w/ right foot onto #2</a:t>
            </a:r>
            <a:r>
              <a:rPr lang="en-US" sz="2000" dirty="0"/>
              <a:t>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High Block, </a:t>
            </a:r>
            <a:r>
              <a:rPr lang="en-US" sz="1600" dirty="0" err="1"/>
              <a:t>Keop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0682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8FDF4C5-BFC2-42EF-8FC3-6A2D06196A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6172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/>
              <a:t>Second Half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Bring your 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left hand to your Right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Left shoulder (to the #3) 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Turn 90°(if looking over your rear shoulder to the #3) or a 225° (if looking strait) with your Left foot into a </a:t>
            </a:r>
            <a:r>
              <a:rPr lang="en-US" sz="1400" b="1" u="sng" dirty="0"/>
              <a:t>Front Stance</a:t>
            </a:r>
            <a:r>
              <a:rPr lang="en-US" sz="1400" dirty="0"/>
              <a:t> (w/ your Left foot on #10)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Low Block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right foot onto #2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  <a:endParaRPr lang="en-US" sz="1800" dirty="0"/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High Punch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1800" dirty="0"/>
              <a:t>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Punch hand to the Left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Right shoulder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lifting the foot of the shoulder you are looking over (right foot) Turn 180° to the Right, Right foot </a:t>
            </a:r>
            <a:r>
              <a:rPr lang="en-US" sz="1400" b="1" u="sng" dirty="0"/>
              <a:t>Front Stance </a:t>
            </a:r>
            <a:r>
              <a:rPr lang="en-US" sz="1400" dirty="0"/>
              <a:t>(make sure your Right foot is on the new #2)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Low Block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left foot onto #10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High Punch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52015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C3891BE-4718-4216-B0CC-3BEDD4B706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724400"/>
          </a:xfrm>
        </p:spPr>
        <p:txBody>
          <a:bodyPr/>
          <a:lstStyle/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Punch hand to the Right shoulder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600" dirty="0"/>
              <a:t>* Look over your Left shoulder lifting the foot of the shoulder you are looking over *left foot* Turn Left 90° (w/ left foot onto the new #10) in a </a:t>
            </a:r>
            <a:r>
              <a:rPr lang="en-US" sz="16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Low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#2)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High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left foot onto #10)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High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#2)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High Block, </a:t>
            </a:r>
            <a:r>
              <a:rPr lang="en-US" sz="1600" dirty="0" err="1"/>
              <a:t>Keop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4491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E1D5F5F-2F75-4309-95A5-57D09E2D93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6172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Last 4 Movements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Bring your 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left hand to your Right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Left shoulder (to the #3) 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Turn 90°(if looking over your rear shoulder to the #3) or a 225° (if looking strait) with your Left foot into a </a:t>
            </a:r>
            <a:r>
              <a:rPr lang="en-US" sz="1400" b="1" u="sng" dirty="0"/>
              <a:t>Front Stance</a:t>
            </a:r>
            <a:r>
              <a:rPr lang="en-US" sz="1400" dirty="0"/>
              <a:t> (w/ your Left foot on #10)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Low Block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right foot onto #2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  <a:r>
              <a:rPr lang="en-US" sz="1800" dirty="0"/>
              <a:t>, Right Hand High Punch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1800" dirty="0"/>
              <a:t>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Punch hand to the Left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Right shoulder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lifting the foot of the shoulder you are looking over (right foot) Turn 180° to the Right, Right foot </a:t>
            </a:r>
            <a:r>
              <a:rPr lang="en-US" sz="1400" b="1" u="sng" dirty="0"/>
              <a:t>Front Stance </a:t>
            </a:r>
            <a:r>
              <a:rPr lang="en-US" sz="1400" dirty="0"/>
              <a:t>(make sure your Right foot is on the new #2)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Low Block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left foot onto #10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</a:p>
          <a:p>
            <a:pPr marL="708025" lvl="1" indent="-342900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400" dirty="0"/>
              <a:t>Left hand High Punch</a:t>
            </a:r>
          </a:p>
        </p:txBody>
      </p:sp>
    </p:spTree>
    <p:extLst>
      <p:ext uri="{BB962C8B-B14F-4D97-AF65-F5344CB8AC3E}">
        <p14:creationId xmlns:p14="http://schemas.microsoft.com/office/powerpoint/2010/main" val="3634327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5">
            <a:extLst>
              <a:ext uri="{FF2B5EF4-FFF2-40B4-BE49-F238E27FC236}">
                <a16:creationId xmlns:a16="http://schemas.microsoft.com/office/drawing/2014/main" id="{2D2A89A8-2164-4CE3-916F-D0DE14E6E7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2590800"/>
            <a:ext cx="7848600" cy="19335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  <a:scene3d>
              <a:camera prst="orthographicFront"/>
              <a:lightRig rig="threePt" dir="t"/>
            </a:scene3d>
            <a:sp3d extrusionH="57150">
              <a:bevelB w="38100" h="38100"/>
              <a:extrusionClr>
                <a:schemeClr val="accent1"/>
              </a:extrusionClr>
            </a:sp3d>
          </a:bodyPr>
          <a:lstStyle/>
          <a:p>
            <a:pPr algn="ctr"/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Kee Cho Hyung Sam B</a:t>
            </a:r>
            <a:r>
              <a:rPr lang="en-US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o</a:t>
            </a:r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o</a:t>
            </a:r>
            <a:endParaRPr lang="en-US" sz="4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DD2E0683-1F2B-4B4E-A95C-0BB497760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8382000" cy="64008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Ready Stance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{…….} = Preparation movements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(……..) = where your foot should be placed on the clock face 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 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LICK THE LOLLY POP</a:t>
            </a:r>
            <a:r>
              <a:rPr lang="en-US" sz="2000" dirty="0"/>
              <a:t>* Bring your left hand to your Right hip and your Right hand to your Left shoulder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Turn 90° to the Left into a </a:t>
            </a:r>
            <a:r>
              <a:rPr lang="en-US" sz="1600" b="1" u="sng" dirty="0"/>
              <a:t>Back Stance</a:t>
            </a:r>
            <a:r>
              <a:rPr lang="en-US" sz="1600" dirty="0"/>
              <a:t> with your Left foot (Left foot on the new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Left hand Middle Block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Step Forward (w/ right foot onto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Right hand Side Punch in a </a:t>
            </a:r>
            <a:r>
              <a:rPr lang="en-US" sz="1600" b="1" u="sng" dirty="0"/>
              <a:t>Horse Stance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LICK THE LOLLY POP</a:t>
            </a:r>
            <a:r>
              <a:rPr lang="en-US" sz="2000" dirty="0"/>
              <a:t>* Punch hand to the Left hip and you Left hand to the right shoulder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 shoulder that I look over is the foot that I move</a:t>
            </a:r>
            <a:r>
              <a:rPr lang="en-US" sz="1600" dirty="0"/>
              <a:t>* Look over your Right shoulder lifting the foot of the shoulder you are looking over (right foot) Turn Right 180° to the Right, Right foot </a:t>
            </a:r>
            <a:r>
              <a:rPr lang="en-US" sz="1600" b="1" u="sng" dirty="0"/>
              <a:t>Back Stance </a:t>
            </a:r>
            <a:r>
              <a:rPr lang="en-US" sz="1600" dirty="0"/>
              <a:t>(make sure your Right foot is on the new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Right hand Middle Block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Step Forward (w/ left foot onto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Left Side Punch, in a </a:t>
            </a:r>
            <a:r>
              <a:rPr lang="en-US" sz="1600" b="1" u="sng" dirty="0"/>
              <a:t>Horse Stance</a:t>
            </a:r>
            <a:r>
              <a:rPr lang="en-US" sz="1600" dirty="0"/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F221251D-9FA7-4F55-A686-47779C30A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Punch hand to the Right shoulder</a:t>
            </a:r>
            <a:r>
              <a:rPr lang="en-US" sz="2000" dirty="0"/>
              <a:t>*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stinky sock</a:t>
            </a:r>
            <a:r>
              <a:rPr lang="en-US" sz="1600" dirty="0"/>
              <a:t>* Look over your Left shoulder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 shoulder that I look over is the foot that I move</a:t>
            </a:r>
            <a:r>
              <a:rPr lang="en-US" sz="1600" dirty="0"/>
              <a:t>* lifting the foot of the shoulder you are looking over *left foot*} Turn Right Left 90° (w/ left foot onto the new #10) in a </a:t>
            </a:r>
            <a:r>
              <a:rPr lang="en-US" sz="1600" b="1" u="sng" dirty="0"/>
              <a:t>Front Stance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Low Block</a:t>
            </a:r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#12), 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Side Punch in a </a:t>
            </a:r>
            <a:r>
              <a:rPr lang="en-US" sz="1600" b="1" u="sng" dirty="0"/>
              <a:t>Horse Stance</a:t>
            </a:r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left foot onto #12)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Side Punch in a </a:t>
            </a:r>
            <a:r>
              <a:rPr lang="en-US" sz="1600" b="1" u="sng" dirty="0"/>
              <a:t>Horse Stance</a:t>
            </a:r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#12)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Side Punch in a </a:t>
            </a:r>
            <a:r>
              <a:rPr lang="en-US" sz="1600" b="1" u="sng" dirty="0"/>
              <a:t>Horse Stance</a:t>
            </a:r>
            <a:r>
              <a:rPr lang="en-US" sz="1600" dirty="0"/>
              <a:t>, </a:t>
            </a:r>
            <a:r>
              <a:rPr lang="en-US" sz="1600" dirty="0" err="1"/>
              <a:t>Keop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09277F47-3121-45CB-8102-4A237759E9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609600"/>
            <a:ext cx="8229600" cy="5715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b="1" i="1" u="sng" dirty="0"/>
              <a:t>Red Stripe - Forms</a:t>
            </a:r>
          </a:p>
          <a:p>
            <a:pPr lvl="1" eaLnBrk="1" hangingPunct="1"/>
            <a:r>
              <a:rPr lang="en-US" altLang="en-US" sz="2400" dirty="0"/>
              <a:t>Kee Cho Hyung Il Boo (Basic Form #1)</a:t>
            </a:r>
          </a:p>
          <a:p>
            <a:pPr lvl="1" eaLnBrk="1" hangingPunct="1"/>
            <a:r>
              <a:rPr lang="en-US" altLang="en-US" sz="2400" dirty="0"/>
              <a:t>Kee Cho Hyung </a:t>
            </a:r>
            <a:r>
              <a:rPr lang="en-US" altLang="en-US" sz="2400" dirty="0" err="1"/>
              <a:t>Ee</a:t>
            </a:r>
            <a:r>
              <a:rPr lang="en-US" altLang="en-US" sz="2400" dirty="0"/>
              <a:t> Boo (Basic Form #2)</a:t>
            </a:r>
          </a:p>
          <a:p>
            <a:pPr lvl="1" eaLnBrk="1" hangingPunct="1"/>
            <a:r>
              <a:rPr lang="en-US" altLang="en-US" sz="2400" dirty="0"/>
              <a:t>Kee Cho Hyung Sam Boo (Basic Form #3)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b="1" i="1" u="sng" dirty="0"/>
              <a:t>White Stripe – One-Step Sparring</a:t>
            </a:r>
          </a:p>
          <a:p>
            <a:pPr lvl="1" eaLnBrk="1" hangingPunct="1"/>
            <a:r>
              <a:rPr lang="en-US" altLang="en-US" sz="2400" dirty="0"/>
              <a:t>One-Step Sparring 1 – 4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b="1" i="1" u="sng" dirty="0"/>
              <a:t>Blue Stripe – Self Defense</a:t>
            </a:r>
          </a:p>
          <a:p>
            <a:pPr lvl="1" eaLnBrk="1" hangingPunct="1"/>
            <a:r>
              <a:rPr lang="en-US" altLang="en-US" sz="2400" dirty="0"/>
              <a:t>One-Step Sparring 1 – 4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b="1" i="1" u="sng" dirty="0"/>
              <a:t>Orange Belt</a:t>
            </a:r>
          </a:p>
          <a:p>
            <a:pPr marL="457200" lvl="1" indent="0" eaLnBrk="1" hangingPunct="1">
              <a:buNone/>
            </a:pPr>
            <a:r>
              <a:rPr lang="en-US" altLang="en-US" sz="2400" dirty="0"/>
              <a:t>Kee Cho Hyung Il Boo		One Step Sparring 1 – 4</a:t>
            </a:r>
          </a:p>
          <a:p>
            <a:pPr marL="457200" lvl="1" indent="0" eaLnBrk="1" hangingPunct="1">
              <a:buNone/>
            </a:pPr>
            <a:r>
              <a:rPr lang="en-US" altLang="en-US" sz="2400" dirty="0"/>
              <a:t>Kee Cho Hyung </a:t>
            </a:r>
            <a:r>
              <a:rPr lang="en-US" altLang="en-US" sz="2400" dirty="0" err="1"/>
              <a:t>Ee</a:t>
            </a:r>
            <a:r>
              <a:rPr lang="en-US" altLang="en-US" sz="2400" dirty="0"/>
              <a:t> Boo		Cross Hand Grips 1 – 4</a:t>
            </a:r>
          </a:p>
          <a:p>
            <a:pPr marL="457200" lvl="1" indent="0" eaLnBrk="1" hangingPunct="1">
              <a:buNone/>
            </a:pPr>
            <a:r>
              <a:rPr lang="en-US" altLang="en-US" sz="2400" dirty="0"/>
              <a:t>Kee Cho Hyung Sam Boo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04C3DA4D-B485-4E14-9EDA-27527B1AA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LICK THE LOLLY POP</a:t>
            </a:r>
            <a:r>
              <a:rPr lang="en-US" sz="2000" dirty="0"/>
              <a:t>* Bring your left hand to your Right hip and your Right hand to your Left shoulder (look over your Left shoulder to the # 3)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Turn 90°(if you are looking over the back shoulder to the #3) or(225°turn if you are looking strait ahead) to the Left into a </a:t>
            </a:r>
            <a:r>
              <a:rPr lang="en-US" sz="1600" b="1" u="sng" dirty="0"/>
              <a:t>Back Stance</a:t>
            </a:r>
            <a:r>
              <a:rPr lang="en-US" sz="1600" dirty="0"/>
              <a:t> with your Left foot (Left foot on the new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Left hand Middle Block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Step Forward (w/ right foot onto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Right hand Side Punch in a </a:t>
            </a:r>
            <a:r>
              <a:rPr lang="en-US" sz="1600" b="1" u="sng" dirty="0"/>
              <a:t>Horse Stance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LICK THE LOLLY POP</a:t>
            </a:r>
            <a:r>
              <a:rPr lang="en-US" sz="2000" dirty="0"/>
              <a:t>* Punch hand to the Left hip and you Left hand to the right shoulder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 shoulder that I look over is the foot that I move</a:t>
            </a:r>
            <a:r>
              <a:rPr lang="en-US" sz="1600" dirty="0"/>
              <a:t>* Look over your Right shoulder lifting the foot of the shoulder you are looking over (right foot) Turn Right 180° to the Right, Right foot </a:t>
            </a:r>
            <a:r>
              <a:rPr lang="en-US" sz="1600" b="1" u="sng" dirty="0"/>
              <a:t>Back Stance </a:t>
            </a:r>
            <a:r>
              <a:rPr lang="en-US" sz="1600" dirty="0"/>
              <a:t>(make sure your Right foot is on the new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Right hand Middle Block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Step Forward (w/ left foot onto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Left Side Punch, in a </a:t>
            </a:r>
            <a:r>
              <a:rPr lang="en-US" sz="1600" b="1" u="sng" dirty="0"/>
              <a:t>Horse Stance</a:t>
            </a:r>
            <a:r>
              <a:rPr lang="en-US" sz="1600" dirty="0"/>
              <a:t> </a:t>
            </a:r>
          </a:p>
        </p:txBody>
      </p:sp>
      <p:sp>
        <p:nvSpPr>
          <p:cNvPr id="15363" name="TextBox 1">
            <a:extLst>
              <a:ext uri="{FF2B5EF4-FFF2-40B4-BE49-F238E27FC236}">
                <a16:creationId xmlns:a16="http://schemas.microsoft.com/office/drawing/2014/main" id="{5D36B621-0683-4607-9738-BEE223DBE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"/>
            <a:ext cx="502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>
                <a:solidFill>
                  <a:schemeClr val="tx1"/>
                </a:solidFill>
                <a:latin typeface="Arial" panose="020B0604020202020204" pitchFamily="34" charset="0"/>
              </a:rPr>
              <a:t>Second Half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CFE02276-EFC6-48F0-943F-D25402C01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668963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Punch hand to the Right shoulder</a:t>
            </a:r>
            <a:r>
              <a:rPr lang="en-US" sz="2000" dirty="0"/>
              <a:t>*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stinky sock</a:t>
            </a:r>
            <a:r>
              <a:rPr lang="en-US" sz="1600" dirty="0"/>
              <a:t>* Look over your Left shoulder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 shoulder that I look over is the foot that I move</a:t>
            </a:r>
            <a:r>
              <a:rPr lang="en-US" sz="1600" dirty="0"/>
              <a:t>* lifting the foot of the shoulder you are looking over *left foot*} Turn Right Left 90° (w/ left foot onto the new #10) in a </a:t>
            </a:r>
            <a:r>
              <a:rPr lang="en-US" sz="1600" b="1" u="sng" dirty="0"/>
              <a:t>Front Stance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Low Block</a:t>
            </a:r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#12), 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Side Punch in a </a:t>
            </a:r>
            <a:r>
              <a:rPr lang="en-US" sz="1600" b="1" u="sng" dirty="0"/>
              <a:t>Horse Stance</a:t>
            </a:r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left foot onto #12)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Side Punch in a </a:t>
            </a:r>
            <a:r>
              <a:rPr lang="en-US" sz="1600" b="1" u="sng" dirty="0"/>
              <a:t>Horse Stance</a:t>
            </a:r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#12)</a:t>
            </a:r>
          </a:p>
          <a:p>
            <a:pPr marL="857250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Side Punch in a </a:t>
            </a:r>
            <a:r>
              <a:rPr lang="en-US" sz="1600" b="1" u="sng" dirty="0"/>
              <a:t>Horse Stance</a:t>
            </a:r>
            <a:r>
              <a:rPr lang="en-US" sz="1600" dirty="0"/>
              <a:t>, </a:t>
            </a:r>
            <a:r>
              <a:rPr lang="en-US" sz="1600" dirty="0" err="1"/>
              <a:t>Keop</a:t>
            </a:r>
            <a:endParaRPr lang="en-US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53C6773-A39F-498E-B533-7090A1DA7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Last Four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2D547E3-4B03-4E2B-9B0E-CB062017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LICK THE LOLLY POP</a:t>
            </a:r>
            <a:r>
              <a:rPr lang="en-US" sz="2000" dirty="0"/>
              <a:t>* Bring your left hand to your Right hip and your Right hand to your Left shoulder (look over your Left shoulder to the # 3)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Turn 90°(if you are looking over the back shoulder to the #3) or(225°turn if you are looking strait ahead) to the Left into a </a:t>
            </a:r>
            <a:r>
              <a:rPr lang="en-US" sz="1600" b="1" u="sng" dirty="0"/>
              <a:t>Back Stance</a:t>
            </a:r>
            <a:r>
              <a:rPr lang="en-US" sz="1600" dirty="0"/>
              <a:t> with your Left foot (Left foot on the new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Left hand Middle Block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Step Forward (w/ right foot onto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Right hand Side Punch in a </a:t>
            </a:r>
            <a:r>
              <a:rPr lang="en-US" sz="1600" b="1" u="sng" dirty="0"/>
              <a:t>Horse Stance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*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LICK THE LOLLY POP</a:t>
            </a:r>
            <a:r>
              <a:rPr lang="en-US" sz="2000" dirty="0"/>
              <a:t>* Punch hand to the Left hip and you Left hand to the right shoulder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 shoulder that I look over is the foot that I move</a:t>
            </a:r>
            <a:r>
              <a:rPr lang="en-US" sz="1600" dirty="0"/>
              <a:t>* Look over your Right shoulder lifting the foot of the shoulder you are looking over (right foot) Turn Right 180° to the Right, Right foot </a:t>
            </a:r>
            <a:r>
              <a:rPr lang="en-US" sz="1600" b="1" u="sng" dirty="0"/>
              <a:t>Back Stance </a:t>
            </a:r>
            <a:r>
              <a:rPr lang="en-US" sz="1600" dirty="0"/>
              <a:t>(make sure your Right foot is on the new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Right hand Middle Block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Step Forward (w/ left foot onto #12)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/>
              <a:t>Left Side Punch, in a </a:t>
            </a:r>
            <a:r>
              <a:rPr lang="en-US" sz="1600" b="1" u="sng" dirty="0"/>
              <a:t>Horse Stance</a:t>
            </a:r>
            <a:r>
              <a:rPr lang="en-US" sz="1600" dirty="0"/>
              <a:t>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7BC302E-5900-4323-B99F-6FEAC78C78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>
                <a:latin typeface="Aharoni" pitchFamily="2" charset="-79"/>
                <a:cs typeface="Aharoni" pitchFamily="2" charset="-79"/>
              </a:rPr>
              <a:t>White Stripe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3351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673CC78-A5C8-4049-BD59-63D0BC7123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One-Step Sparring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EF14668-1F06-4574-BA56-146C63862A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8000" dirty="0"/>
              <a:t># 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9C3B274-121B-4872-9FB2-0E0C1489A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Counts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F60C09F-389A-408A-BD31-0E0EF6A19E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86800" cy="5562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sz="2400" dirty="0"/>
              <a:t>Step forward with right foot 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on 45 degree angle [the #2 on the clock]</a:t>
            </a:r>
            <a:r>
              <a:rPr lang="en-US" sz="2400" dirty="0"/>
              <a:t>) in a </a:t>
            </a:r>
            <a:r>
              <a:rPr lang="en-US" sz="2400" b="1" u="sng" dirty="0"/>
              <a:t>Front Stance</a:t>
            </a:r>
            <a:r>
              <a:rPr lang="en-US" sz="2400" dirty="0"/>
              <a:t>.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/>
              <a:t>Reverse middle knife hand block w/ left hand</a:t>
            </a:r>
          </a:p>
          <a:p>
            <a:pPr marL="400050" lvl="1" indent="0" eaLnBrk="1" hangingPunct="1">
              <a:buFont typeface="Wingdings 2" panose="05020102010507070707" pitchFamily="18" charset="2"/>
              <a:buNone/>
              <a:defRPr/>
            </a:pPr>
            <a:endParaRPr lang="en-US" sz="2400" dirty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400" dirty="0"/>
              <a:t>Two punches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/>
              <a:t>First “</a:t>
            </a:r>
            <a:r>
              <a:rPr lang="en-US" sz="2400" u="sng" dirty="0"/>
              <a:t>Middle punch”</a:t>
            </a:r>
            <a:r>
              <a:rPr lang="en-US" sz="2400" dirty="0"/>
              <a:t> to the solar plexus with the front hand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/>
              <a:t>Second “</a:t>
            </a:r>
            <a:r>
              <a:rPr lang="en-US" sz="2400" u="sng" dirty="0"/>
              <a:t>High punch”</a:t>
            </a:r>
            <a:r>
              <a:rPr lang="en-US" sz="2400" dirty="0"/>
              <a:t> to the nose with the rear hand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2400" dirty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400" dirty="0"/>
              <a:t>Shift your left foot behind right foot into a fighting stance. </a:t>
            </a:r>
          </a:p>
          <a:p>
            <a:pPr marL="1009650" lvl="1" indent="-609600" eaLnBrk="1" hangingPunct="1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(your right shoulder is facing you target) 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2400" dirty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400" dirty="0"/>
              <a:t>Right leg roundhouse kick to stomach or head. “</a:t>
            </a:r>
            <a:r>
              <a:rPr lang="en-US" sz="2400" dirty="0" err="1"/>
              <a:t>Keop</a:t>
            </a:r>
            <a:r>
              <a:rPr lang="en-US" sz="2400" dirty="0"/>
              <a:t>”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B980E53-305E-4C8D-AD1D-2103FD6B3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713" y="7620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One-Step Sparring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75390B5-F502-4536-8D27-E6575A71D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905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r>
              <a:rPr lang="en-US" altLang="en-US" sz="7200">
                <a:solidFill>
                  <a:schemeClr val="tx1"/>
                </a:solidFill>
                <a:latin typeface="Arial" panose="020B0604020202020204" pitchFamily="34" charset="0"/>
              </a:rPr>
              <a:t># 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1242B23-A155-4373-B160-D8CE6B72E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Counts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98ED42D-32F3-484F-9503-3D5D1E8E6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066800"/>
            <a:ext cx="8229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en-US" sz="2400" dirty="0"/>
              <a:t>Step forward with Left foot 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on 45 degree angle [the #10 on the clock]</a:t>
            </a:r>
            <a:r>
              <a:rPr lang="en-US" sz="2400" dirty="0"/>
              <a:t>) in a </a:t>
            </a:r>
            <a:r>
              <a:rPr lang="en-US" sz="2400" b="1" u="sng" dirty="0"/>
              <a:t>Front Stance</a:t>
            </a:r>
            <a:r>
              <a:rPr lang="en-US" sz="2400" dirty="0"/>
              <a:t>.</a:t>
            </a:r>
          </a:p>
          <a:p>
            <a:pPr marL="857250" lvl="1" indent="-457200" eaLnBrk="1" hangingPunct="1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en-US" sz="2000" dirty="0"/>
              <a:t>Reverse middle knife hand block w/ Right hand</a:t>
            </a:r>
          </a:p>
          <a:p>
            <a:pPr marL="857250" lvl="1" indent="-457200" eaLnBrk="1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400" dirty="0"/>
          </a:p>
          <a:p>
            <a:pPr marL="457200" indent="-457200" eaLnBrk="1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en-US" sz="2400" dirty="0"/>
              <a:t>Two punches</a:t>
            </a:r>
          </a:p>
          <a:p>
            <a:pPr marL="857250" lvl="1" indent="-457200" eaLnBrk="1" hangingPunct="1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en-US" sz="2000" dirty="0"/>
              <a:t>First “</a:t>
            </a:r>
            <a:r>
              <a:rPr lang="en-US" sz="2000" u="sng" dirty="0"/>
              <a:t>Middle punch”</a:t>
            </a:r>
            <a:r>
              <a:rPr lang="en-US" sz="2000" dirty="0"/>
              <a:t> to the solar plexus with the front hand</a:t>
            </a:r>
          </a:p>
          <a:p>
            <a:pPr marL="857250" lvl="1" indent="-457200" eaLnBrk="1" hangingPunct="1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en-US" sz="2000" dirty="0"/>
              <a:t>Second “</a:t>
            </a:r>
            <a:r>
              <a:rPr lang="en-US" sz="2000" u="sng" dirty="0"/>
              <a:t>High punch”</a:t>
            </a:r>
            <a:r>
              <a:rPr lang="en-US" sz="2000" dirty="0"/>
              <a:t> to the nose with the rear hand</a:t>
            </a:r>
          </a:p>
          <a:p>
            <a:pPr marL="457200" indent="-457200" eaLnBrk="1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400" dirty="0"/>
          </a:p>
          <a:p>
            <a:pPr marL="457200" indent="-457200" eaLnBrk="1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en-US" sz="2400" dirty="0"/>
              <a:t>Shift your Right foot behind Left foot into a fighting stance. </a:t>
            </a:r>
          </a:p>
          <a:p>
            <a:pPr marL="914400" lvl="1" indent="-457200" eaLnBrk="1" hangingPunct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(your left shoulder is facing you target) </a:t>
            </a:r>
          </a:p>
          <a:p>
            <a:pPr marL="457200" indent="-457200" eaLnBrk="1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400" dirty="0"/>
          </a:p>
          <a:p>
            <a:pPr marL="457200" indent="-457200" eaLnBrk="1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en-US" sz="2400" dirty="0"/>
              <a:t>Left leg roundhouse kick to stomach or head. “</a:t>
            </a:r>
            <a:r>
              <a:rPr lang="en-US" sz="2400" dirty="0" err="1"/>
              <a:t>Keop</a:t>
            </a:r>
            <a:r>
              <a:rPr lang="en-US" sz="2400" dirty="0"/>
              <a:t>”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FA2C169-2A6F-4BF3-B65C-E98B989847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458200" cy="1222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One-Step Sparring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25EFE59-D93D-4E2A-97D8-570EEEF6A3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0" y="2362200"/>
            <a:ext cx="1981200" cy="1524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8800" dirty="0"/>
              <a:t>#3 </a:t>
            </a:r>
          </a:p>
        </p:txBody>
      </p:sp>
    </p:spTree>
    <p:extLst>
      <p:ext uri="{BB962C8B-B14F-4D97-AF65-F5344CB8AC3E}">
        <p14:creationId xmlns:p14="http://schemas.microsoft.com/office/powerpoint/2010/main" val="2620255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236C5C0-7AAA-4DB3-8E98-93431668A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Counts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0AD08A9-3D21-4053-87B5-56B69B541D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/>
          <a:lstStyle/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800" dirty="0"/>
              <a:t>Step forward w/ right foot on the #2 (same as one step #1)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400" dirty="0"/>
              <a:t>doing a outside to inside block w/ your right hand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400" dirty="0"/>
              <a:t>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at the same time</a:t>
            </a:r>
            <a:r>
              <a:rPr lang="en-US" sz="2400" dirty="0"/>
              <a:t>)pivoting your hips and belt to get the knot on your belt and your chest to face the #9 in a </a:t>
            </a:r>
            <a:r>
              <a:rPr lang="en-US" sz="2400" b="1" u="sng" dirty="0"/>
              <a:t>front stance</a:t>
            </a:r>
            <a:r>
              <a:rPr lang="en-US" sz="2400" dirty="0"/>
              <a:t>.</a:t>
            </a:r>
          </a:p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800" dirty="0"/>
              <a:t>Two punches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400" dirty="0"/>
              <a:t>first “</a:t>
            </a:r>
            <a:r>
              <a:rPr lang="en-US" sz="2400" u="sng" dirty="0"/>
              <a:t>Reverse punch”</a:t>
            </a:r>
            <a:r>
              <a:rPr lang="en-US" sz="2400" dirty="0"/>
              <a:t> to the solar plexus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pivot back to the front facing #12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400" dirty="0"/>
              <a:t>second “</a:t>
            </a:r>
            <a:r>
              <a:rPr lang="en-US" sz="2400" u="sng" dirty="0"/>
              <a:t>Jab”</a:t>
            </a:r>
            <a:r>
              <a:rPr lang="en-US" sz="2400" dirty="0"/>
              <a:t> to the nose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pivot back to the left facing #9</a:t>
            </a:r>
          </a:p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800" dirty="0"/>
              <a:t>Drag left foot behind left foot. 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400" dirty="0"/>
              <a:t>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facing you target</a:t>
            </a:r>
            <a:r>
              <a:rPr lang="en-US" sz="2400" dirty="0"/>
              <a:t>) </a:t>
            </a:r>
          </a:p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800" dirty="0"/>
              <a:t>Right leg side kick to the stomach. </a:t>
            </a:r>
            <a:r>
              <a:rPr lang="en-US" sz="2800" dirty="0" err="1"/>
              <a:t>Keop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952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7BC302E-5900-4323-B99F-6FEAC78C78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>
                <a:latin typeface="Aharoni" pitchFamily="2" charset="-79"/>
                <a:cs typeface="Aharoni" pitchFamily="2" charset="-79"/>
              </a:rPr>
              <a:t>Red Stripe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6068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E67786A-F4D3-4687-AE04-69AAE7675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28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One-Step Sparring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3DEBE1E-35C3-48E1-96A8-0E34319D4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438400"/>
            <a:ext cx="4419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en-US" altLang="en-US" sz="8000">
                <a:solidFill>
                  <a:schemeClr val="tx1"/>
                </a:solidFill>
                <a:latin typeface="Arial" panose="020B0604020202020204" pitchFamily="34" charset="0"/>
              </a:rPr>
              <a:t>#4 </a:t>
            </a:r>
          </a:p>
        </p:txBody>
      </p:sp>
    </p:spTree>
    <p:extLst>
      <p:ext uri="{BB962C8B-B14F-4D97-AF65-F5344CB8AC3E}">
        <p14:creationId xmlns:p14="http://schemas.microsoft.com/office/powerpoint/2010/main" val="17804260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3BBCAD2-51F0-4020-AD3A-2241AB816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Counts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A389C45-B0A2-47CD-9CAA-573C6AD4F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>
                <a:latin typeface="Arial" charset="0"/>
              </a:rPr>
              <a:t>Step forward w/ left foot on the #10 (same as one step #2)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>
                <a:latin typeface="Arial" charset="0"/>
              </a:rPr>
              <a:t>doing a outside to inside block w/ your left hand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>
                <a:latin typeface="Arial" charset="0"/>
              </a:rPr>
              <a:t>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at the same time</a:t>
            </a:r>
            <a:r>
              <a:rPr lang="en-US" sz="2400" dirty="0">
                <a:latin typeface="Arial" charset="0"/>
              </a:rPr>
              <a:t>)pivoting your hips and belt to get the knot on your belt and your chest to face the #3 in a </a:t>
            </a:r>
            <a:r>
              <a:rPr lang="en-US" sz="2400" b="1" u="sng" dirty="0">
                <a:latin typeface="Arial" charset="0"/>
              </a:rPr>
              <a:t>front stance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>
                <a:latin typeface="Arial" charset="0"/>
              </a:rPr>
              <a:t>Two punches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>
                <a:latin typeface="Arial" charset="0"/>
              </a:rPr>
              <a:t>first “</a:t>
            </a:r>
            <a:r>
              <a:rPr lang="en-US" sz="2400" u="sng" dirty="0">
                <a:latin typeface="Arial" charset="0"/>
              </a:rPr>
              <a:t>Reverse punch”</a:t>
            </a:r>
            <a:r>
              <a:rPr lang="en-US" sz="2400" dirty="0">
                <a:latin typeface="Arial" charset="0"/>
              </a:rPr>
              <a:t> to the solar plexus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pivot back to the front facing #12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>
                <a:latin typeface="Arial" charset="0"/>
              </a:rPr>
              <a:t>second “</a:t>
            </a:r>
            <a:r>
              <a:rPr lang="en-US" sz="2400" u="sng" dirty="0">
                <a:latin typeface="Arial" charset="0"/>
              </a:rPr>
              <a:t>Jab”</a:t>
            </a:r>
            <a:r>
              <a:rPr lang="en-US" sz="2400" dirty="0">
                <a:latin typeface="Arial" charset="0"/>
              </a:rPr>
              <a:t> to the nose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pivot back to the right facing #3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>
                <a:latin typeface="Arial" charset="0"/>
              </a:rPr>
              <a:t>Drag left foot behind right foot. </a:t>
            </a:r>
          </a:p>
          <a:p>
            <a:pPr marL="1009650" lvl="1" indent="-609600" eaLnBrk="1" hangingPunct="1">
              <a:buFont typeface="Wingdings" pitchFamily="2" charset="2"/>
              <a:buChar char="v"/>
              <a:defRPr/>
            </a:pPr>
            <a:r>
              <a:rPr lang="en-US" sz="2400" dirty="0">
                <a:latin typeface="Arial" charset="0"/>
              </a:rPr>
              <a:t>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facing you target</a:t>
            </a:r>
            <a:r>
              <a:rPr lang="en-US" sz="2400" dirty="0">
                <a:latin typeface="Arial" charset="0"/>
              </a:rPr>
              <a:t>)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>
                <a:latin typeface="Arial" charset="0"/>
              </a:rPr>
              <a:t>Left leg side kick to the stomach. </a:t>
            </a:r>
            <a:r>
              <a:rPr lang="en-US" sz="2800" dirty="0" err="1">
                <a:latin typeface="Arial" charset="0"/>
              </a:rPr>
              <a:t>Keop</a:t>
            </a: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0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7BC302E-5900-4323-B99F-6FEAC78C78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>
                <a:latin typeface="Aharoni" pitchFamily="2" charset="-79"/>
                <a:cs typeface="Aharoni" pitchFamily="2" charset="-79"/>
              </a:rPr>
              <a:t>Blue Stripe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29009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2250302-5A5D-4EBA-810D-5837C923E9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Self-Defense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D8583C6-0EC0-4B6C-997B-BE7AA1DD37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"/>
            <a:ext cx="8458200" cy="2133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6000" dirty="0"/>
              <a:t>Cross Hand Grip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6000" dirty="0"/>
              <a:t># 1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791D76E-7D4B-4B89-82BF-26074E155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Counts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1CCBB93-E691-4A41-B869-74B9FAEEF9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400" dirty="0"/>
              <a:t>Step out with your left leg (on to # 10 of the clock) into a </a:t>
            </a:r>
            <a:r>
              <a:rPr lang="en-US" sz="2400" b="1" u="sng" dirty="0"/>
              <a:t>front stance</a:t>
            </a:r>
            <a:r>
              <a:rPr lang="en-US" sz="2400" dirty="0"/>
              <a:t>, 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000" dirty="0"/>
              <a:t>Circle your hand to the right and up moving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from the outside to the inside of the body (like waving hi) with your right hand</a:t>
            </a:r>
            <a:r>
              <a:rPr lang="en-US" sz="2000" dirty="0"/>
              <a:t>).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000" dirty="0"/>
              <a:t> Bring your hand to your heart.</a:t>
            </a:r>
          </a:p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400" dirty="0"/>
              <a:t>“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Chop</a:t>
            </a:r>
            <a:r>
              <a:rPr lang="en-US" sz="2400" dirty="0"/>
              <a:t>” 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000" dirty="0" err="1"/>
              <a:t>Soo</a:t>
            </a:r>
            <a:r>
              <a:rPr lang="en-US" sz="2000" dirty="0"/>
              <a:t> do chop with your right hand to the attacker’s neck. </a:t>
            </a:r>
          </a:p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Stop</a:t>
            </a:r>
            <a:r>
              <a:rPr lang="en-US" sz="2400" dirty="0"/>
              <a:t>” 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000" dirty="0"/>
              <a:t>Pivot your stance to the other direction, doing a left palm heel attack to the spot in between the attacker’s  nose and upper lip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where the mustache grows</a:t>
            </a:r>
            <a:r>
              <a:rPr lang="en-US" sz="2000" dirty="0"/>
              <a:t>).</a:t>
            </a:r>
          </a:p>
          <a:p>
            <a:pPr marL="609600" indent="-609600" eaLnBrk="1" hangingPunct="1">
              <a:buClrTx/>
              <a:buFontTx/>
              <a:buAutoNum type="arabicPeriod"/>
              <a:defRPr/>
            </a:pPr>
            <a:r>
              <a:rPr lang="en-US" sz="2400" dirty="0"/>
              <a:t>“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OOO I got your belt</a:t>
            </a:r>
            <a:r>
              <a:rPr lang="en-US" sz="2400" dirty="0"/>
              <a:t>” </a:t>
            </a:r>
          </a:p>
          <a:p>
            <a:pPr marL="1009650" lvl="1" indent="-609600" eaLnBrk="1" hangingPunct="1">
              <a:buClrTx/>
              <a:buFont typeface="Wingdings" pitchFamily="2" charset="2"/>
              <a:buChar char="v"/>
              <a:defRPr/>
            </a:pPr>
            <a:r>
              <a:rPr lang="en-US" sz="2000" dirty="0"/>
              <a:t>With your right hand do a palm heel to the knot on your opponent’s belt; grab their knot and pull, extending your left hand to stop the attacker from coming forward.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FBD975C-932C-43D1-B1AA-474F44AFF8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Self-Defense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8918202-2FC5-45EF-9EF4-87453FB1DE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"/>
            <a:ext cx="8458200" cy="2286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400" dirty="0"/>
              <a:t>Cross Hand Grip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400" dirty="0"/>
              <a:t># 2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C348097-4235-484D-92F3-F58F3DB29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Count #1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EECD3DB-E2A0-432D-8116-A701B1DB54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400" dirty="0"/>
              <a:t>Bring your left hand to your right shoulder</a:t>
            </a:r>
          </a:p>
          <a:p>
            <a:pPr marL="1009650" lvl="1" indent="-60960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n-US" sz="2000" dirty="0"/>
              <a:t>Step out with your right foot (on to # 2 of the clock) into a </a:t>
            </a:r>
            <a:r>
              <a:rPr lang="en-US" sz="2000" b="1" u="sng" dirty="0"/>
              <a:t>front stance</a:t>
            </a:r>
          </a:p>
          <a:p>
            <a:pPr marL="1009650" lvl="1" indent="-60960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n-US" sz="2000" dirty="0"/>
              <a:t>performing a scissors action with your hands striking your attacker with your left hand with a “</a:t>
            </a:r>
            <a:r>
              <a:rPr lang="en-US" sz="2000" b="1" u="sng" dirty="0"/>
              <a:t>CHOP</a:t>
            </a:r>
            <a:r>
              <a:rPr lang="en-US" sz="2000" dirty="0"/>
              <a:t>” </a:t>
            </a:r>
            <a:r>
              <a:rPr lang="en-US" sz="2000" dirty="0" err="1"/>
              <a:t>soo</a:t>
            </a:r>
            <a:r>
              <a:rPr lang="en-US" sz="2000" dirty="0"/>
              <a:t> do to the neck as the right hand</a:t>
            </a:r>
          </a:p>
          <a:p>
            <a:pPr marL="1009650" lvl="1" indent="-60960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n-US" sz="2000" dirty="0"/>
              <a:t>palm facing up, extends in the opposite direction twisting your body. </a:t>
            </a:r>
          </a:p>
          <a:p>
            <a:pPr marL="0" indent="0" eaLnBrk="1" fontAlgn="auto" hangingPunct="1">
              <a:spcAft>
                <a:spcPts val="0"/>
              </a:spcAft>
              <a:buClrTx/>
              <a:buFont typeface="Wingdings 2" panose="05020102010507070707" pitchFamily="18" charset="2"/>
              <a:buNone/>
              <a:defRPr/>
            </a:pPr>
            <a:r>
              <a:rPr lang="en-US" sz="2400" dirty="0"/>
              <a:t>	</a:t>
            </a:r>
            <a:r>
              <a:rPr lang="en-US" sz="2400" b="1" i="1" u="sng" dirty="0">
                <a:solidFill>
                  <a:srgbClr val="00B050"/>
                </a:solidFill>
              </a:rPr>
              <a:t>*remember, we are not superstars!*</a:t>
            </a:r>
          </a:p>
          <a:p>
            <a:pPr marL="0" indent="0" eaLnBrk="1" fontAlgn="auto" hangingPunct="1">
              <a:spcAft>
                <a:spcPts val="0"/>
              </a:spcAft>
              <a:buClrTx/>
              <a:buFont typeface="Wingdings 2" panose="05020102010507070707" pitchFamily="18" charset="2"/>
              <a:buNone/>
              <a:defRPr/>
            </a:pPr>
            <a:r>
              <a:rPr lang="en-US" sz="2400" b="1" i="1" dirty="0">
                <a:solidFill>
                  <a:srgbClr val="00B050"/>
                </a:solidFill>
              </a:rPr>
              <a:t>	</a:t>
            </a:r>
            <a:r>
              <a:rPr lang="en-US" sz="2400" b="1" i="1" u="sng" dirty="0">
                <a:solidFill>
                  <a:srgbClr val="00B050"/>
                </a:solidFill>
              </a:rPr>
              <a:t>*Serve the pizza, Take it away*</a:t>
            </a:r>
          </a:p>
          <a:p>
            <a:pPr marL="609600" indent="-609600" eaLnBrk="1" fontAlgn="auto" hangingPunct="1">
              <a:spcAft>
                <a:spcPts val="0"/>
              </a:spcAft>
              <a:buClrTx/>
              <a:buFont typeface="+mj-lt"/>
              <a:buAutoNum type="arabicPeriod" startAt="2"/>
              <a:defRPr/>
            </a:pPr>
            <a:r>
              <a:rPr lang="en-US" sz="2400" dirty="0"/>
              <a:t>“</a:t>
            </a:r>
            <a:r>
              <a:rPr lang="en-US" sz="2400" b="1" i="1" dirty="0"/>
              <a:t>STOP</a:t>
            </a:r>
            <a:r>
              <a:rPr lang="en-US" sz="2400" dirty="0"/>
              <a:t>” </a:t>
            </a:r>
          </a:p>
          <a:p>
            <a:pPr marL="1009650" lvl="1" indent="-60960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n-US" sz="2000" dirty="0"/>
              <a:t>Right palm heel to the spot in between the nose and upper lip, pivoting your stance to the opposite direction. </a:t>
            </a:r>
          </a:p>
          <a:p>
            <a:pPr marL="609600" indent="-609600" eaLnBrk="1" fontAlgn="auto" hangingPunct="1">
              <a:spcAft>
                <a:spcPts val="0"/>
              </a:spcAft>
              <a:buClrTx/>
              <a:buFont typeface="+mj-lt"/>
              <a:buAutoNum type="arabicPeriod" startAt="2"/>
              <a:defRPr/>
            </a:pPr>
            <a:r>
              <a:rPr lang="en-US" sz="2400" dirty="0"/>
              <a:t>“</a:t>
            </a:r>
            <a:r>
              <a:rPr lang="en-US" sz="2400" b="1" i="1" dirty="0"/>
              <a:t>OOO I GOT YOUR BELT</a:t>
            </a:r>
            <a:r>
              <a:rPr lang="en-US" sz="2400" dirty="0"/>
              <a:t>” </a:t>
            </a:r>
          </a:p>
          <a:p>
            <a:pPr marL="1009650" lvl="1" indent="-60960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n-US" sz="2000" dirty="0"/>
              <a:t>With you left hand do a palm heel to the knot on your opponent’s belt; grab their knot and pull, extending your right hand to stop the attacker from coming forward.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9C183C7-948C-4DD3-BA8B-28C1ADF631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Self-Defense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08D75CD-B66B-44C1-A6B2-6DDBB79E8B9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838200"/>
            <a:ext cx="8458200" cy="1676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800" dirty="0"/>
              <a:t>Cross Hand Grip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800" dirty="0"/>
              <a:t># 3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BF971-BF89-4104-858D-C1C8FD994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Counts: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F4DD64A-9734-41FA-B88C-6CAB03D208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Circle your right hand in a small circle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outward and upward so that your finger tips are in-line with your nose (same as #1)</a:t>
            </a:r>
            <a:r>
              <a:rPr lang="en-US" sz="2000" dirty="0"/>
              <a:t>)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600" dirty="0"/>
              <a:t>grabbing your opponents right hand with your left 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your fingers on the inside of their palm and your thumb on the back of their palm on the sensei dots {like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pac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-man,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</a:rPr>
              <a:t>Waka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</a:rPr>
              <a:t>waka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</a:rPr>
              <a:t>waka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}</a:t>
            </a:r>
            <a:r>
              <a:rPr lang="en-US" sz="1600" dirty="0"/>
              <a:t>)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600" dirty="0"/>
              <a:t>twist their wrist using your right forearm for pressure.</a:t>
            </a:r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endParaRPr lang="en-US" sz="2000" dirty="0"/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Cross-stepping with your right foot (to the #10 on the clock face next to attackers foot)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600" dirty="0"/>
              <a:t>twist their wrist using your right forearm for pressure 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across the attacker knuckles even with the sensei dots)</a:t>
            </a:r>
            <a:r>
              <a:rPr lang="en-US" sz="1600" dirty="0"/>
              <a:t>(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stinky arm pit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bring the elbow down</a:t>
            </a:r>
            <a:r>
              <a:rPr lang="en-US" sz="1600" dirty="0"/>
              <a:t>) </a:t>
            </a:r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endParaRPr lang="en-US" sz="2000" dirty="0"/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Using your right arm, elbow the attacker in the nose.</a:t>
            </a:r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endParaRPr lang="en-US" sz="2000" dirty="0"/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Release the attackers hand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600" dirty="0"/>
              <a:t>brace your left hand with your right hand, and spin over your left side elbowing the attacker in the solar plexus.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B88F063-8703-474C-A303-E4D0488EAC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Self-Defense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9BFDB97-8549-448E-BB5C-8F3D8B2221F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228600"/>
            <a:ext cx="8458200" cy="1752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400" dirty="0"/>
              <a:t>Cross Hand Grip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400" dirty="0"/>
              <a:t># 4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5">
            <a:extLst>
              <a:ext uri="{FF2B5EF4-FFF2-40B4-BE49-F238E27FC236}">
                <a16:creationId xmlns:a16="http://schemas.microsoft.com/office/drawing/2014/main" id="{2D2A89A8-2164-4CE3-916F-D0DE14E6E7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2590800"/>
            <a:ext cx="7848600" cy="19335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  <a:scene3d>
              <a:camera prst="orthographicFront"/>
              <a:lightRig rig="threePt" dir="t"/>
            </a:scene3d>
            <a:sp3d extrusionH="57150">
              <a:bevelB w="38100" h="38100"/>
              <a:extrusionClr>
                <a:schemeClr val="accent1"/>
              </a:extrusionClr>
            </a:sp3d>
          </a:bodyPr>
          <a:lstStyle/>
          <a:p>
            <a:pPr algn="ctr"/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Kee Cho Hyung </a:t>
            </a:r>
            <a:r>
              <a:rPr lang="en-US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Il</a:t>
            </a:r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 B</a:t>
            </a:r>
            <a:r>
              <a:rPr lang="en-US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o</a:t>
            </a:r>
            <a:r>
              <a:rPr lang="pl-PL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o</a:t>
            </a:r>
            <a:endParaRPr lang="en-US" sz="4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8347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9BBDD-72C9-4391-9C66-F0648926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Counts: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1D0C59A-9707-4FD8-A416-CC4DFF7A41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686800" cy="477043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Grab your attackers right wrist with your right hand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while they still have your wrist</a:t>
            </a:r>
            <a:r>
              <a:rPr lang="en-US" sz="2000" dirty="0"/>
              <a:t>) then grab it with your left hand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so that both hands have a hold of the same wrist</a:t>
            </a:r>
            <a:r>
              <a:rPr lang="en-US" sz="2000" dirty="0"/>
              <a:t>) {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like grabbing a light saber *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Shoom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*}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 typeface="Wingdings" pitchFamily="2" charset="2"/>
              <a:buChar char="v"/>
              <a:defRPr/>
            </a:pPr>
            <a:r>
              <a:rPr lang="en-US" sz="1600" dirty="0"/>
              <a:t>stepping across with your left foot into a </a:t>
            </a:r>
            <a:r>
              <a:rPr lang="en-US" sz="1600" b="1" u="sng" dirty="0"/>
              <a:t>horse stance</a:t>
            </a:r>
            <a:r>
              <a:rPr lang="en-US" sz="1600" dirty="0"/>
              <a:t> (to the number 2 on the clock face next to attackers foot) 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 typeface="Wingdings" pitchFamily="2" charset="2"/>
              <a:buChar char="v"/>
              <a:defRPr/>
            </a:pPr>
            <a:r>
              <a:rPr lang="en-US" sz="1600" dirty="0"/>
              <a:t>twist your hips sharply to pop your attackers elbow with your elbow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(keeping their hand at the level of your belly button</a:t>
            </a:r>
            <a:r>
              <a:rPr lang="en-US" sz="1600" dirty="0"/>
              <a:t>). </a:t>
            </a:r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endParaRPr lang="en-US" sz="2000" dirty="0"/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Pivoting your stance and body to face the #6 on the clock face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 typeface="Wingdings" pitchFamily="2" charset="2"/>
              <a:buChar char="v"/>
              <a:defRPr/>
            </a:pPr>
            <a:r>
              <a:rPr lang="en-US" sz="1600" dirty="0"/>
              <a:t>bring your opponents arm over your head {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like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looking at the stars with 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telescope</a:t>
            </a:r>
            <a:r>
              <a:rPr lang="en-US" sz="1600" dirty="0"/>
              <a:t>} 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make sure to slide their elbow across the back of your shoulders</a:t>
            </a:r>
            <a:r>
              <a:rPr lang="en-US" sz="1600" dirty="0"/>
              <a:t>)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 typeface="Wingdings" pitchFamily="2" charset="2"/>
              <a:buChar char="v"/>
              <a:defRPr/>
            </a:pPr>
            <a:r>
              <a:rPr lang="en-US" sz="1600" b="1" dirty="0"/>
              <a:t>Drag the stars across the sky</a:t>
            </a:r>
            <a:r>
              <a:rPr lang="en-US" sz="1600" dirty="0"/>
              <a:t> ( so you are in a front stance facing the #6) </a:t>
            </a:r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endParaRPr lang="en-US" sz="2000" dirty="0"/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Taking your right foot and step back (in the same direction as your first step onto the #2)</a:t>
            </a:r>
          </a:p>
          <a:p>
            <a:pPr marL="1009650" lvl="1" indent="-609600" eaLnBrk="1" hangingPunct="1">
              <a:lnSpc>
                <a:spcPct val="80000"/>
              </a:lnSpc>
              <a:buClrTx/>
              <a:buFont typeface="Wingdings" pitchFamily="2" charset="2"/>
              <a:buChar char="v"/>
              <a:defRPr/>
            </a:pPr>
            <a:r>
              <a:rPr lang="en-US" sz="1600" dirty="0"/>
              <a:t>pulling down on your opponent’s hands so that your elbow and theirs are together and hands are at chest height 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lowering their head down</a:t>
            </a:r>
            <a:r>
              <a:rPr lang="en-US" sz="1600" dirty="0"/>
              <a:t>.) </a:t>
            </a:r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endParaRPr lang="en-US" sz="2000" dirty="0"/>
          </a:p>
          <a:p>
            <a:pPr marL="609600" indent="-609600" eaLnBrk="1" hangingPunct="1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2000" dirty="0"/>
              <a:t>Head butt. </a:t>
            </a:r>
            <a:r>
              <a:rPr lang="en-US" sz="2000" dirty="0" err="1"/>
              <a:t>Keop</a:t>
            </a:r>
            <a:r>
              <a:rPr lang="en-US" sz="2000" dirty="0"/>
              <a:t>!!!!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90940E60-03C1-4EB5-B0B1-810A55B20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5016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3EB43387-5832-4044-9845-538954C8C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0"/>
            <a:ext cx="4683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AE7EEB46-7F21-4B9C-8F19-0427091ED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6048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8CB56EB4-68C8-4A3C-8F64-4FDD2572F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5016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631BC115-0C72-49A5-9CBF-02BF12578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60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9">
            <a:extLst>
              <a:ext uri="{FF2B5EF4-FFF2-40B4-BE49-F238E27FC236}">
                <a16:creationId xmlns:a16="http://schemas.microsoft.com/office/drawing/2014/main" id="{212283D0-85AA-40FD-B606-05778D7DF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838200"/>
            <a:ext cx="853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11E7A5A9-B8C7-413C-906D-C4EE1248D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5867400"/>
            <a:ext cx="853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D5A72D9D-E051-49CA-A136-F1AD12FE3A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8382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1F983D30-17CC-42C1-8AD7-5DFD6FDA6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14400"/>
            <a:ext cx="91440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>
            <a:extLst>
              <a:ext uri="{FF2B5EF4-FFF2-40B4-BE49-F238E27FC236}">
                <a16:creationId xmlns:a16="http://schemas.microsoft.com/office/drawing/2014/main" id="{D7373DC5-5EA6-4D02-B76B-07AA49681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923925"/>
            <a:ext cx="10287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667F03C1-6525-457A-92AE-2D57D602B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14400"/>
            <a:ext cx="838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>
            <a:extLst>
              <a:ext uri="{FF2B5EF4-FFF2-40B4-BE49-F238E27FC236}">
                <a16:creationId xmlns:a16="http://schemas.microsoft.com/office/drawing/2014/main" id="{826C3602-7838-4821-804B-BF678ACF5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943600"/>
            <a:ext cx="9906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>
            <a:extLst>
              <a:ext uri="{FF2B5EF4-FFF2-40B4-BE49-F238E27FC236}">
                <a16:creationId xmlns:a16="http://schemas.microsoft.com/office/drawing/2014/main" id="{493EF99E-0F0E-46A9-AB68-82B8ADA72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762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>
            <a:extLst>
              <a:ext uri="{FF2B5EF4-FFF2-40B4-BE49-F238E27FC236}">
                <a16:creationId xmlns:a16="http://schemas.microsoft.com/office/drawing/2014/main" id="{C6C6ABD1-66D5-4079-8C48-92B7DECCE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43600"/>
            <a:ext cx="8382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3C5A0F77-0EBD-497E-B34B-EC945A565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943600"/>
            <a:ext cx="9144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>
            <a:extLst>
              <a:ext uri="{FF2B5EF4-FFF2-40B4-BE49-F238E27FC236}">
                <a16:creationId xmlns:a16="http://schemas.microsoft.com/office/drawing/2014/main" id="{5E13BEA4-CEE6-4D1C-8FEA-A6136A9F1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990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>
            <a:extLst>
              <a:ext uri="{FF2B5EF4-FFF2-40B4-BE49-F238E27FC236}">
                <a16:creationId xmlns:a16="http://schemas.microsoft.com/office/drawing/2014/main" id="{EDCBF63E-926F-4491-84BA-635FA5E69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200"/>
            <a:ext cx="9906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>
            <a:extLst>
              <a:ext uri="{FF2B5EF4-FFF2-40B4-BE49-F238E27FC236}">
                <a16:creationId xmlns:a16="http://schemas.microsoft.com/office/drawing/2014/main" id="{02CE0C52-E584-40DA-B64C-441598B7D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00400"/>
            <a:ext cx="1049338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>
            <a:extLst>
              <a:ext uri="{FF2B5EF4-FFF2-40B4-BE49-F238E27FC236}">
                <a16:creationId xmlns:a16="http://schemas.microsoft.com/office/drawing/2014/main" id="{F63320CA-5B0C-41FC-8666-8B536ADED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62400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>
            <a:extLst>
              <a:ext uri="{FF2B5EF4-FFF2-40B4-BE49-F238E27FC236}">
                <a16:creationId xmlns:a16="http://schemas.microsoft.com/office/drawing/2014/main" id="{968A3922-4F59-42DB-BBED-8CF594417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43600"/>
            <a:ext cx="8382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" name="Object 41">
            <a:extLst>
              <a:ext uri="{FF2B5EF4-FFF2-40B4-BE49-F238E27FC236}">
                <a16:creationId xmlns:a16="http://schemas.microsoft.com/office/drawing/2014/main" id="{3B361156-E7E5-49FD-8B44-075FF663FD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645890"/>
              </p:ext>
            </p:extLst>
          </p:nvPr>
        </p:nvGraphicFramePr>
        <p:xfrm>
          <a:off x="2895600" y="1524000"/>
          <a:ext cx="538163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6" name="Image" r:id="rId20" imgW="314286" imgH="523810" progId="Photoshop.Image.12">
                  <p:embed/>
                </p:oleObj>
              </mc:Choice>
              <mc:Fallback>
                <p:oleObj name="Image" r:id="rId20" imgW="314286" imgH="523810" progId="Photoshop.Image.12">
                  <p:embed/>
                  <p:pic>
                    <p:nvPicPr>
                      <p:cNvPr id="75" name="Object 41">
                        <a:extLst>
                          <a:ext uri="{FF2B5EF4-FFF2-40B4-BE49-F238E27FC236}">
                            <a16:creationId xmlns:a16="http://schemas.microsoft.com/office/drawing/2014/main" id="{982BD402-74F8-493A-9C0A-CCEB1447DA5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524000"/>
                        <a:ext cx="538163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3">
            <a:extLst>
              <a:ext uri="{FF2B5EF4-FFF2-40B4-BE49-F238E27FC236}">
                <a16:creationId xmlns:a16="http://schemas.microsoft.com/office/drawing/2014/main" id="{89A26A08-534C-4DFA-BFB6-66C39E1976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437810"/>
              </p:ext>
            </p:extLst>
          </p:nvPr>
        </p:nvGraphicFramePr>
        <p:xfrm>
          <a:off x="2971800" y="2362200"/>
          <a:ext cx="3222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Image" r:id="rId22" imgW="180713" imgH="456780" progId="Photoshop.Image.12">
                  <p:embed/>
                </p:oleObj>
              </mc:Choice>
              <mc:Fallback>
                <p:oleObj name="Image" r:id="rId22" imgW="180713" imgH="456780" progId="Photoshop.Image.12">
                  <p:embed/>
                  <p:pic>
                    <p:nvPicPr>
                      <p:cNvPr id="76" name="Object 43">
                        <a:extLst>
                          <a:ext uri="{FF2B5EF4-FFF2-40B4-BE49-F238E27FC236}">
                            <a16:creationId xmlns:a16="http://schemas.microsoft.com/office/drawing/2014/main" id="{5125727F-C3F3-4BDA-9B60-749FC1402D47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362200"/>
                        <a:ext cx="322263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6">
            <a:extLst>
              <a:ext uri="{FF2B5EF4-FFF2-40B4-BE49-F238E27FC236}">
                <a16:creationId xmlns:a16="http://schemas.microsoft.com/office/drawing/2014/main" id="{A81729FA-F9D3-4F70-88FD-3424B56F8E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272359"/>
              </p:ext>
            </p:extLst>
          </p:nvPr>
        </p:nvGraphicFramePr>
        <p:xfrm>
          <a:off x="2971800" y="3200400"/>
          <a:ext cx="36671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Image" r:id="rId24" imgW="218874" imgH="456780" progId="Photoshop.Image.12">
                  <p:embed/>
                </p:oleObj>
              </mc:Choice>
              <mc:Fallback>
                <p:oleObj name="Image" r:id="rId24" imgW="218874" imgH="456780" progId="Photoshop.Image.12">
                  <p:embed/>
                  <p:pic>
                    <p:nvPicPr>
                      <p:cNvPr id="77" name="Object 46">
                        <a:extLst>
                          <a:ext uri="{FF2B5EF4-FFF2-40B4-BE49-F238E27FC236}">
                            <a16:creationId xmlns:a16="http://schemas.microsoft.com/office/drawing/2014/main" id="{80CCDA99-E2D1-4FA2-A57C-9979AE35A531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200400"/>
                        <a:ext cx="366713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9">
            <a:extLst>
              <a:ext uri="{FF2B5EF4-FFF2-40B4-BE49-F238E27FC236}">
                <a16:creationId xmlns:a16="http://schemas.microsoft.com/office/drawing/2014/main" id="{027D00BB-1BF7-4DDA-9185-6E6B513BDD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059231"/>
              </p:ext>
            </p:extLst>
          </p:nvPr>
        </p:nvGraphicFramePr>
        <p:xfrm>
          <a:off x="2971800" y="3962400"/>
          <a:ext cx="306388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Image" r:id="rId26" imgW="209524" imgH="475939" progId="Photoshop.Image.12">
                  <p:embed/>
                </p:oleObj>
              </mc:Choice>
              <mc:Fallback>
                <p:oleObj name="Image" r:id="rId26" imgW="209524" imgH="475939" progId="Photoshop.Image.12">
                  <p:embed/>
                  <p:pic>
                    <p:nvPicPr>
                      <p:cNvPr id="78" name="Object 49">
                        <a:extLst>
                          <a:ext uri="{FF2B5EF4-FFF2-40B4-BE49-F238E27FC236}">
                            <a16:creationId xmlns:a16="http://schemas.microsoft.com/office/drawing/2014/main" id="{57CD9356-E3F6-4B11-9B1B-A1E8663FA9DC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962400"/>
                        <a:ext cx="306388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Picture 6">
            <a:extLst>
              <a:ext uri="{FF2B5EF4-FFF2-40B4-BE49-F238E27FC236}">
                <a16:creationId xmlns:a16="http://schemas.microsoft.com/office/drawing/2014/main" id="{32187FCA-4699-4767-9529-A288B8864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035425"/>
            <a:ext cx="10668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6">
            <a:extLst>
              <a:ext uri="{FF2B5EF4-FFF2-40B4-BE49-F238E27FC236}">
                <a16:creationId xmlns:a16="http://schemas.microsoft.com/office/drawing/2014/main" id="{BFBD02ED-981B-425D-B1B8-AD6B02BCA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27388"/>
            <a:ext cx="1066800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>
            <a:extLst>
              <a:ext uri="{FF2B5EF4-FFF2-40B4-BE49-F238E27FC236}">
                <a16:creationId xmlns:a16="http://schemas.microsoft.com/office/drawing/2014/main" id="{BB6A255D-E4A6-4846-8F04-DEF0E2FB9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220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>
            <a:extLst>
              <a:ext uri="{FF2B5EF4-FFF2-40B4-BE49-F238E27FC236}">
                <a16:creationId xmlns:a16="http://schemas.microsoft.com/office/drawing/2014/main" id="{B2C071FA-3C33-4033-82F4-0C8D1B82D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">
            <a:extLst>
              <a:ext uri="{FF2B5EF4-FFF2-40B4-BE49-F238E27FC236}">
                <a16:creationId xmlns:a16="http://schemas.microsoft.com/office/drawing/2014/main" id="{29C109FD-17CA-4909-89C9-D63C37F0D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953000"/>
            <a:ext cx="5016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">
            <a:extLst>
              <a:ext uri="{FF2B5EF4-FFF2-40B4-BE49-F238E27FC236}">
                <a16:creationId xmlns:a16="http://schemas.microsoft.com/office/drawing/2014/main" id="{219B30BB-AF41-46D9-8307-FAC6C255B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953000"/>
            <a:ext cx="6048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">
            <a:extLst>
              <a:ext uri="{FF2B5EF4-FFF2-40B4-BE49-F238E27FC236}">
                <a16:creationId xmlns:a16="http://schemas.microsoft.com/office/drawing/2014/main" id="{486879C2-8017-425E-93ED-F8EB6004F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5016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4">
            <a:extLst>
              <a:ext uri="{FF2B5EF4-FFF2-40B4-BE49-F238E27FC236}">
                <a16:creationId xmlns:a16="http://schemas.microsoft.com/office/drawing/2014/main" id="{EFAEF862-1658-469C-8DE3-C8F7597DF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29200"/>
            <a:ext cx="60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63">
            <a:extLst>
              <a:ext uri="{FF2B5EF4-FFF2-40B4-BE49-F238E27FC236}">
                <a16:creationId xmlns:a16="http://schemas.microsoft.com/office/drawing/2014/main" id="{59B6A949-96A6-415F-8EFF-155B6394C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2400"/>
            <a:ext cx="67786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64">
            <a:extLst>
              <a:ext uri="{FF2B5EF4-FFF2-40B4-BE49-F238E27FC236}">
                <a16:creationId xmlns:a16="http://schemas.microsoft.com/office/drawing/2014/main" id="{671F5D62-2F31-4487-A328-23550FFF8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0"/>
            <a:ext cx="7397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65">
            <a:extLst>
              <a:ext uri="{FF2B5EF4-FFF2-40B4-BE49-F238E27FC236}">
                <a16:creationId xmlns:a16="http://schemas.microsoft.com/office/drawing/2014/main" id="{CE6CD670-64F5-4FF5-B227-167B3F976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86000"/>
            <a:ext cx="6397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66">
            <a:extLst>
              <a:ext uri="{FF2B5EF4-FFF2-40B4-BE49-F238E27FC236}">
                <a16:creationId xmlns:a16="http://schemas.microsoft.com/office/drawing/2014/main" id="{594339DE-4FBF-411A-93C9-5A983D260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24000"/>
            <a:ext cx="563563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 Box 67">
            <a:extLst>
              <a:ext uri="{FF2B5EF4-FFF2-40B4-BE49-F238E27FC236}">
                <a16:creationId xmlns:a16="http://schemas.microsoft.com/office/drawing/2014/main" id="{750C6281-2128-4940-B047-8D006BB7F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1242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L</a:t>
            </a:r>
          </a:p>
        </p:txBody>
      </p:sp>
      <p:sp>
        <p:nvSpPr>
          <p:cNvPr id="42" name="Text Box 68">
            <a:extLst>
              <a:ext uri="{FF2B5EF4-FFF2-40B4-BE49-F238E27FC236}">
                <a16:creationId xmlns:a16="http://schemas.microsoft.com/office/drawing/2014/main" id="{3A94687E-AD7B-4183-A503-B8E2805DE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14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8</a:t>
            </a:r>
          </a:p>
        </p:txBody>
      </p:sp>
      <p:sp>
        <p:nvSpPr>
          <p:cNvPr id="43" name="Text Box 69">
            <a:extLst>
              <a:ext uri="{FF2B5EF4-FFF2-40B4-BE49-F238E27FC236}">
                <a16:creationId xmlns:a16="http://schemas.microsoft.com/office/drawing/2014/main" id="{A38B5FF6-7B06-4E2B-A8A3-0DFD80DD3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7</a:t>
            </a:r>
          </a:p>
        </p:txBody>
      </p:sp>
      <p:sp>
        <p:nvSpPr>
          <p:cNvPr id="44" name="Text Box 70">
            <a:extLst>
              <a:ext uri="{FF2B5EF4-FFF2-40B4-BE49-F238E27FC236}">
                <a16:creationId xmlns:a16="http://schemas.microsoft.com/office/drawing/2014/main" id="{844BE918-6C57-47E6-8BC1-7E319DDCD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590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6</a:t>
            </a:r>
          </a:p>
        </p:txBody>
      </p:sp>
      <p:sp>
        <p:nvSpPr>
          <p:cNvPr id="45" name="Text Box 71">
            <a:extLst>
              <a:ext uri="{FF2B5EF4-FFF2-40B4-BE49-F238E27FC236}">
                <a16:creationId xmlns:a16="http://schemas.microsoft.com/office/drawing/2014/main" id="{81731282-D492-4009-A048-270062554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828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5</a:t>
            </a:r>
          </a:p>
        </p:txBody>
      </p:sp>
      <p:sp>
        <p:nvSpPr>
          <p:cNvPr id="46" name="Text Box 72">
            <a:extLst>
              <a:ext uri="{FF2B5EF4-FFF2-40B4-BE49-F238E27FC236}">
                <a16:creationId xmlns:a16="http://schemas.microsoft.com/office/drawing/2014/main" id="{B1DA3B84-5A8D-4489-BD26-6F3096959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04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47" name="Text Box 73">
            <a:extLst>
              <a:ext uri="{FF2B5EF4-FFF2-40B4-BE49-F238E27FC236}">
                <a16:creationId xmlns:a16="http://schemas.microsoft.com/office/drawing/2014/main" id="{2FD79FF9-3690-4D2E-8A5C-F39D866A9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4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3</a:t>
            </a:r>
          </a:p>
        </p:txBody>
      </p:sp>
      <p:sp>
        <p:nvSpPr>
          <p:cNvPr id="48" name="Text Box 74">
            <a:extLst>
              <a:ext uri="{FF2B5EF4-FFF2-40B4-BE49-F238E27FC236}">
                <a16:creationId xmlns:a16="http://schemas.microsoft.com/office/drawing/2014/main" id="{53884AF6-EDC4-4E0B-AE96-FE8DA91CA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04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49" name="Text Box 75">
            <a:extLst>
              <a:ext uri="{FF2B5EF4-FFF2-40B4-BE49-F238E27FC236}">
                <a16:creationId xmlns:a16="http://schemas.microsoft.com/office/drawing/2014/main" id="{01C6113B-9607-4162-8CAF-FCB4F1FF9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04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50" name="Text Box 76">
            <a:extLst>
              <a:ext uri="{FF2B5EF4-FFF2-40B4-BE49-F238E27FC236}">
                <a16:creationId xmlns:a16="http://schemas.microsoft.com/office/drawing/2014/main" id="{3BE3FFE2-94CA-459E-9208-8E3A911E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R</a:t>
            </a:r>
          </a:p>
        </p:txBody>
      </p:sp>
      <p:sp>
        <p:nvSpPr>
          <p:cNvPr id="51" name="Text Box 77">
            <a:extLst>
              <a:ext uri="{FF2B5EF4-FFF2-40B4-BE49-F238E27FC236}">
                <a16:creationId xmlns:a16="http://schemas.microsoft.com/office/drawing/2014/main" id="{49F984D8-180F-49E5-847D-DF880B391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828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8</a:t>
            </a:r>
          </a:p>
        </p:txBody>
      </p:sp>
      <p:sp>
        <p:nvSpPr>
          <p:cNvPr id="52" name="Text Box 78">
            <a:extLst>
              <a:ext uri="{FF2B5EF4-FFF2-40B4-BE49-F238E27FC236}">
                <a16:creationId xmlns:a16="http://schemas.microsoft.com/office/drawing/2014/main" id="{25F4B6D6-A2B6-45DE-A0FD-DEE571157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5146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7</a:t>
            </a:r>
          </a:p>
        </p:txBody>
      </p:sp>
      <p:sp>
        <p:nvSpPr>
          <p:cNvPr id="53" name="Text Box 79">
            <a:extLst>
              <a:ext uri="{FF2B5EF4-FFF2-40B4-BE49-F238E27FC236}">
                <a16:creationId xmlns:a16="http://schemas.microsoft.com/office/drawing/2014/main" id="{BB3B8540-25A5-4E2C-8D0E-35781C2EF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6</a:t>
            </a:r>
          </a:p>
        </p:txBody>
      </p:sp>
      <p:sp>
        <p:nvSpPr>
          <p:cNvPr id="54" name="Text Box 80">
            <a:extLst>
              <a:ext uri="{FF2B5EF4-FFF2-40B4-BE49-F238E27FC236}">
                <a16:creationId xmlns:a16="http://schemas.microsoft.com/office/drawing/2014/main" id="{A3475A70-56AF-4CF9-9BB3-1B8944060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191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5</a:t>
            </a:r>
          </a:p>
        </p:txBody>
      </p:sp>
      <p:sp>
        <p:nvSpPr>
          <p:cNvPr id="55" name="Text Box 81">
            <a:extLst>
              <a:ext uri="{FF2B5EF4-FFF2-40B4-BE49-F238E27FC236}">
                <a16:creationId xmlns:a16="http://schemas.microsoft.com/office/drawing/2014/main" id="{6F297E22-F263-4803-ACCC-CE562F74B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334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56" name="Text Box 82">
            <a:extLst>
              <a:ext uri="{FF2B5EF4-FFF2-40B4-BE49-F238E27FC236}">
                <a16:creationId xmlns:a16="http://schemas.microsoft.com/office/drawing/2014/main" id="{6B4DDE92-3885-43B0-8B63-94753ACF4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34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3</a:t>
            </a:r>
          </a:p>
        </p:txBody>
      </p:sp>
      <p:sp>
        <p:nvSpPr>
          <p:cNvPr id="57" name="Text Box 83">
            <a:extLst>
              <a:ext uri="{FF2B5EF4-FFF2-40B4-BE49-F238E27FC236}">
                <a16:creationId xmlns:a16="http://schemas.microsoft.com/office/drawing/2014/main" id="{B470ED39-6A36-4887-9CF1-F6E122558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58" name="Text Box 84">
            <a:extLst>
              <a:ext uri="{FF2B5EF4-FFF2-40B4-BE49-F238E27FC236}">
                <a16:creationId xmlns:a16="http://schemas.microsoft.com/office/drawing/2014/main" id="{B15A3297-663D-4579-B815-B7684AFC1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334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855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A80BC8-288F-4399-AC66-71A082F1A2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Ready Stance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{…….} = Preparation movements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(……..) = where your foot should be placed on the clock face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 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Bring your 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left hand to your Right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Left shoulder 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Turn 90° to the Left Step forward with your Left foot into a </a:t>
            </a:r>
            <a:r>
              <a:rPr lang="en-US" sz="1400" b="1" u="sng" dirty="0"/>
              <a:t>Front Stance </a:t>
            </a:r>
            <a:r>
              <a:rPr lang="en-US" sz="1400" dirty="0"/>
              <a:t>(w/ your Left foot on #10)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Low Block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right foot onto #2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  <a:r>
              <a:rPr lang="en-US" sz="1800" dirty="0"/>
              <a:t>, Right Hand Middle Punch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1800" dirty="0"/>
              <a:t>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Punch hand to the Left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Right shoulder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lifting the foot of the shoulder you are looking over (right foot) Turn 180° to the Right, Right foot </a:t>
            </a:r>
            <a:r>
              <a:rPr lang="en-US" sz="1400" b="1" u="sng" dirty="0"/>
              <a:t>Front Stance </a:t>
            </a:r>
            <a:r>
              <a:rPr lang="en-US" sz="1400" dirty="0"/>
              <a:t>(make sure your Right foot is on the new #2)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Low Block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left foot onto #10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</a:p>
          <a:p>
            <a:pPr marL="708025" lvl="1" indent="-342900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400" dirty="0"/>
              <a:t>Left hand Middle Punch</a:t>
            </a:r>
          </a:p>
        </p:txBody>
      </p:sp>
    </p:spTree>
    <p:extLst>
      <p:ext uri="{BB962C8B-B14F-4D97-AF65-F5344CB8AC3E}">
        <p14:creationId xmlns:p14="http://schemas.microsoft.com/office/powerpoint/2010/main" val="36731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CDE592-A83B-4019-9798-C6E16E2B6A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724400"/>
          </a:xfrm>
        </p:spPr>
        <p:txBody>
          <a:bodyPr/>
          <a:lstStyle/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Punch hand to the Right shoulder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600" dirty="0"/>
              <a:t>* Look over your Left shoulder lifting the foot of the shoulder you are looking over *left foot* Turn Left 90° (w/ left foot onto the new #10) in a </a:t>
            </a:r>
            <a:r>
              <a:rPr lang="en-US" sz="16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Low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#2)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Middle Punch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left foot onto #10)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Middle Punch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#2)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Middle Punch, </a:t>
            </a:r>
            <a:r>
              <a:rPr lang="en-US" sz="1600" dirty="0" err="1"/>
              <a:t>Keop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1405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1814F34-D3A9-485E-A160-B48B853576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6172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/>
              <a:t>Second Half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Bring your 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left hand to your Right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Left shoulder (to the #3) 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Turn 90°(if looking over your rear shoulder to the #3) or a 225° (if looking strait) with your Left foot into a </a:t>
            </a:r>
            <a:r>
              <a:rPr lang="en-US" sz="1400" b="1" u="sng" dirty="0"/>
              <a:t>Front Stance</a:t>
            </a:r>
            <a:r>
              <a:rPr lang="en-US" sz="1400" dirty="0"/>
              <a:t> (w/ your Left foot on #10)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Left hand Low Block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right foot onto #2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  <a:r>
              <a:rPr lang="en-US" sz="1800" dirty="0"/>
              <a:t>, Right Hand Middle Punch</a:t>
            </a:r>
          </a:p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1800" dirty="0"/>
              <a:t> 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*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Punch hand to the Left shoulder</a:t>
            </a:r>
            <a:r>
              <a:rPr lang="en-US" sz="1800" dirty="0"/>
              <a:t>*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400" dirty="0"/>
              <a:t>* Look over your Right shoulder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*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The shoulder that I look over is the foot that I move</a:t>
            </a:r>
            <a:r>
              <a:rPr lang="en-US" sz="1400" dirty="0"/>
              <a:t>* lifting the foot of the shoulder you are looking over (right foot) Turn 180° to the Right, Right foot </a:t>
            </a:r>
            <a:r>
              <a:rPr lang="en-US" sz="1400" b="1" u="sng" dirty="0"/>
              <a:t>Front Stance </a:t>
            </a:r>
            <a:r>
              <a:rPr lang="en-US" sz="1400" dirty="0"/>
              <a:t>(make sure your Right foot is on the new #2)</a:t>
            </a:r>
          </a:p>
          <a:p>
            <a:pPr marL="708025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1400" dirty="0"/>
              <a:t>Right hand Low Block</a:t>
            </a:r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endParaRPr lang="en-US" sz="1800" dirty="0"/>
          </a:p>
          <a:p>
            <a:pPr marL="452437" indent="-342900" eaLnBrk="1" hangingPunct="1">
              <a:lnSpc>
                <a:spcPct val="80000"/>
              </a:lnSpc>
              <a:buFont typeface="+mj-lt"/>
              <a:buAutoNum type="arabicPeriod" startAt="3"/>
              <a:defRPr/>
            </a:pPr>
            <a:r>
              <a:rPr lang="en-US" sz="1800" dirty="0"/>
              <a:t>Step forward (</a:t>
            </a:r>
            <a:r>
              <a:rPr lang="en-US" sz="1800" dirty="0">
                <a:solidFill>
                  <a:srgbClr val="00B0F0"/>
                </a:solidFill>
              </a:rPr>
              <a:t>w/ left foot onto #10</a:t>
            </a:r>
            <a:r>
              <a:rPr lang="en-US" sz="1800" dirty="0"/>
              <a:t>) into a </a:t>
            </a:r>
            <a:r>
              <a:rPr lang="en-US" sz="1800" b="1" u="sng" dirty="0"/>
              <a:t>Front Stance</a:t>
            </a:r>
          </a:p>
          <a:p>
            <a:pPr marL="708025" lvl="1" indent="-342900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400" dirty="0"/>
              <a:t>Left hand Middle Punch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29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06E676-9EDC-478B-9236-1D88BE7AAE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724400"/>
          </a:xfrm>
        </p:spPr>
        <p:txBody>
          <a:bodyPr/>
          <a:lstStyle/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Punch hand to the Right shoulder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*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stinky sock</a:t>
            </a:r>
            <a:r>
              <a:rPr lang="en-US" sz="1600" dirty="0"/>
              <a:t>* Look over your Left shoulder lifting the foot of the shoulder you are looking over *left foot* Turn Left 90° (w/ left foot onto the new #10) in a </a:t>
            </a:r>
            <a:r>
              <a:rPr lang="en-US" sz="16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Low Block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#2)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Middle Punch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left foot onto #10)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Left hand Middle Punch</a:t>
            </a:r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endParaRPr lang="en-US" sz="2000" dirty="0"/>
          </a:p>
          <a:p>
            <a:pPr marL="566737" indent="-457200" eaLnBrk="1" hangingPunct="1">
              <a:buFont typeface="+mj-lt"/>
              <a:buAutoNum type="arabicPeriod" startAt="5"/>
              <a:defRPr/>
            </a:pPr>
            <a:r>
              <a:rPr lang="en-US" sz="2000" dirty="0"/>
              <a:t>Step forward (w/ right foot onto #2) into a </a:t>
            </a:r>
            <a:r>
              <a:rPr lang="en-US" sz="2000" b="1" u="sng" dirty="0"/>
              <a:t>Front Stance</a:t>
            </a:r>
          </a:p>
          <a:p>
            <a:pPr marL="822325" lvl="1" indent="-457200" eaLnBrk="1" hangingPunct="1">
              <a:buFont typeface="Wingdings" pitchFamily="2" charset="2"/>
              <a:buChar char="v"/>
              <a:defRPr/>
            </a:pPr>
            <a:r>
              <a:rPr lang="en-US" sz="1600" dirty="0"/>
              <a:t>Right Hand Middle Punch, </a:t>
            </a:r>
            <a:r>
              <a:rPr lang="en-US" sz="1600" dirty="0" err="1"/>
              <a:t>Keop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39366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3125</Words>
  <Application>Microsoft Office PowerPoint</Application>
  <PresentationFormat>On-screen Show (4:3)</PresentationFormat>
  <Paragraphs>376</Paragraphs>
  <Slides>40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Aharoni</vt:lpstr>
      <vt:lpstr>Arial</vt:lpstr>
      <vt:lpstr>Arial Black</vt:lpstr>
      <vt:lpstr>Calibri</vt:lpstr>
      <vt:lpstr>Franklin Gothic Book</vt:lpstr>
      <vt:lpstr>Franklin Gothic Medium</vt:lpstr>
      <vt:lpstr>Wingdings</vt:lpstr>
      <vt:lpstr>Wingdings 2</vt:lpstr>
      <vt:lpstr>Wingdings 3</vt:lpstr>
      <vt:lpstr>Trek</vt:lpstr>
      <vt:lpstr>Image</vt:lpstr>
      <vt:lpstr>Yellow Belt </vt:lpstr>
      <vt:lpstr>PowerPoint Presentation</vt:lpstr>
      <vt:lpstr>Red Stripe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Last Four</vt:lpstr>
      <vt:lpstr>White Stripe</vt:lpstr>
      <vt:lpstr>One-Step Sparring</vt:lpstr>
      <vt:lpstr>Counts</vt:lpstr>
      <vt:lpstr>PowerPoint Presentation</vt:lpstr>
      <vt:lpstr>PowerPoint Presentation</vt:lpstr>
      <vt:lpstr>One-Step Sparring</vt:lpstr>
      <vt:lpstr>Counts</vt:lpstr>
      <vt:lpstr>PowerPoint Presentation</vt:lpstr>
      <vt:lpstr>PowerPoint Presentation</vt:lpstr>
      <vt:lpstr>Blue Stripe</vt:lpstr>
      <vt:lpstr>Self-Defense</vt:lpstr>
      <vt:lpstr>Counts</vt:lpstr>
      <vt:lpstr>Self-Defense</vt:lpstr>
      <vt:lpstr>Count #1</vt:lpstr>
      <vt:lpstr>Self-Defense</vt:lpstr>
      <vt:lpstr>Counts:</vt:lpstr>
      <vt:lpstr>Self-Defense</vt:lpstr>
      <vt:lpstr>Counts: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Yellow Belt</dc:title>
  <dc:creator>Wayne Schools</dc:creator>
  <cp:lastModifiedBy>Matthew Cannizzaro</cp:lastModifiedBy>
  <cp:revision>46</cp:revision>
  <dcterms:created xsi:type="dcterms:W3CDTF">2009-12-04T16:55:30Z</dcterms:created>
  <dcterms:modified xsi:type="dcterms:W3CDTF">2018-12-10T17:06:17Z</dcterms:modified>
</cp:coreProperties>
</file>